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4" r:id="rId1"/>
  </p:sldMasterIdLst>
  <p:notesMasterIdLst>
    <p:notesMasterId r:id="rId84"/>
  </p:notesMasterIdLst>
  <p:sldIdLst>
    <p:sldId id="256" r:id="rId2"/>
    <p:sldId id="257" r:id="rId3"/>
    <p:sldId id="341" r:id="rId4"/>
    <p:sldId id="264" r:id="rId5"/>
    <p:sldId id="278" r:id="rId6"/>
    <p:sldId id="302" r:id="rId7"/>
    <p:sldId id="303" r:id="rId8"/>
    <p:sldId id="304" r:id="rId9"/>
    <p:sldId id="305" r:id="rId10"/>
    <p:sldId id="306" r:id="rId11"/>
    <p:sldId id="307" r:id="rId12"/>
    <p:sldId id="308" r:id="rId13"/>
    <p:sldId id="309" r:id="rId14"/>
    <p:sldId id="310" r:id="rId15"/>
    <p:sldId id="311" r:id="rId16"/>
    <p:sldId id="312" r:id="rId17"/>
    <p:sldId id="313" r:id="rId18"/>
    <p:sldId id="287" r:id="rId19"/>
    <p:sldId id="314" r:id="rId20"/>
    <p:sldId id="315" r:id="rId21"/>
    <p:sldId id="316" r:id="rId22"/>
    <p:sldId id="317" r:id="rId23"/>
    <p:sldId id="292" r:id="rId24"/>
    <p:sldId id="293" r:id="rId25"/>
    <p:sldId id="318" r:id="rId26"/>
    <p:sldId id="319" r:id="rId27"/>
    <p:sldId id="320" r:id="rId28"/>
    <p:sldId id="321" r:id="rId29"/>
    <p:sldId id="322" r:id="rId30"/>
    <p:sldId id="323" r:id="rId31"/>
    <p:sldId id="324" r:id="rId32"/>
    <p:sldId id="325" r:id="rId33"/>
    <p:sldId id="326" r:id="rId34"/>
    <p:sldId id="327" r:id="rId35"/>
    <p:sldId id="328" r:id="rId36"/>
    <p:sldId id="329" r:id="rId37"/>
    <p:sldId id="330" r:id="rId38"/>
    <p:sldId id="331" r:id="rId39"/>
    <p:sldId id="332" r:id="rId40"/>
    <p:sldId id="333" r:id="rId41"/>
    <p:sldId id="334" r:id="rId42"/>
    <p:sldId id="335" r:id="rId43"/>
    <p:sldId id="336" r:id="rId44"/>
    <p:sldId id="337" r:id="rId45"/>
    <p:sldId id="338" r:id="rId46"/>
    <p:sldId id="339" r:id="rId47"/>
    <p:sldId id="262" r:id="rId48"/>
    <p:sldId id="270" r:id="rId49"/>
    <p:sldId id="269" r:id="rId50"/>
    <p:sldId id="267" r:id="rId51"/>
    <p:sldId id="281" r:id="rId52"/>
    <p:sldId id="282" r:id="rId53"/>
    <p:sldId id="280" r:id="rId54"/>
    <p:sldId id="268" r:id="rId55"/>
    <p:sldId id="284" r:id="rId56"/>
    <p:sldId id="285" r:id="rId57"/>
    <p:sldId id="286" r:id="rId58"/>
    <p:sldId id="283" r:id="rId59"/>
    <p:sldId id="271" r:id="rId60"/>
    <p:sldId id="266" r:id="rId61"/>
    <p:sldId id="272" r:id="rId62"/>
    <p:sldId id="273" r:id="rId63"/>
    <p:sldId id="288" r:id="rId64"/>
    <p:sldId id="274" r:id="rId65"/>
    <p:sldId id="289" r:id="rId66"/>
    <p:sldId id="290" r:id="rId67"/>
    <p:sldId id="275" r:id="rId68"/>
    <p:sldId id="276" r:id="rId69"/>
    <p:sldId id="294" r:id="rId70"/>
    <p:sldId id="295" r:id="rId71"/>
    <p:sldId id="291" r:id="rId72"/>
    <p:sldId id="296" r:id="rId73"/>
    <p:sldId id="297" r:id="rId74"/>
    <p:sldId id="298" r:id="rId75"/>
    <p:sldId id="299" r:id="rId76"/>
    <p:sldId id="300" r:id="rId77"/>
    <p:sldId id="301" r:id="rId78"/>
    <p:sldId id="342" r:id="rId79"/>
    <p:sldId id="279" r:id="rId80"/>
    <p:sldId id="259" r:id="rId81"/>
    <p:sldId id="340" r:id="rId82"/>
    <p:sldId id="261" r:id="rId8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itz Nipshagen" initials="MN" lastIdx="11" clrIdx="0">
    <p:extLst>
      <p:ext uri="{19B8F6BF-5375-455C-9EA6-DF929625EA0E}">
        <p15:presenceInfo xmlns:p15="http://schemas.microsoft.com/office/powerpoint/2012/main" userId="ee3b3bbc25b4cb6d" providerId="Windows Live"/>
      </p:ext>
    </p:extLst>
  </p:cmAuthor>
  <p:cmAuthor id="2" name="Antonia H." initials="AH" lastIdx="11" clrIdx="1">
    <p:extLst>
      <p:ext uri="{19B8F6BF-5375-455C-9EA6-DF929625EA0E}">
        <p15:presenceInfo xmlns:p15="http://schemas.microsoft.com/office/powerpoint/2012/main" userId="da08060cd893cdf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2913934-1B7C-4DA9-AC87-D5B431B50837}" v="8951" dt="2018-06-20T14:05:29.982"/>
    <p1510:client id="{C7EC90C5-8D8B-4EC2-8703-7E4EA37382C6}" v="716" dt="2018-06-20T16:39:19.66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276" autoAdjust="0"/>
    <p:restoredTop sz="86364" autoAdjust="0"/>
  </p:normalViewPr>
  <p:slideViewPr>
    <p:cSldViewPr snapToGrid="0">
      <p:cViewPr varScale="1">
        <p:scale>
          <a:sx n="70" d="100"/>
          <a:sy n="70" d="100"/>
        </p:scale>
        <p:origin x="304" y="60"/>
      </p:cViewPr>
      <p:guideLst>
        <p:guide orient="horz" pos="2160"/>
        <p:guide pos="3840"/>
      </p:guideLst>
    </p:cSldViewPr>
  </p:slideViewPr>
  <p:outlineViewPr>
    <p:cViewPr>
      <p:scale>
        <a:sx n="33" d="100"/>
        <a:sy n="33" d="100"/>
      </p:scale>
      <p:origin x="0" y="-36732"/>
    </p:cViewPr>
  </p:outlineViewPr>
  <p:notesTextViewPr>
    <p:cViewPr>
      <p:scale>
        <a:sx n="3" d="2"/>
        <a:sy n="3" d="2"/>
      </p:scale>
      <p:origin x="0" y="0"/>
    </p:cViewPr>
  </p:notesTextViewPr>
  <p:notesViewPr>
    <p:cSldViewPr snapToGrid="0">
      <p:cViewPr varScale="1">
        <p:scale>
          <a:sx n="53" d="100"/>
          <a:sy n="53" d="100"/>
        </p:scale>
        <p:origin x="2580" y="48"/>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notesMaster" Target="notesMasters/notesMaster1.xml"/><Relationship Id="rId89" Type="http://schemas.openxmlformats.org/officeDocument/2006/relationships/tableStyles" Target="tableStyle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microsoft.com/office/2016/11/relationships/changesInfo" Target="changesInfos/changesInfo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commentAuthors" Target="commentAuthor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theme" Target="theme/theme1.xml"/><Relationship Id="rId9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ritz Nipshagen" userId="ee3b3bbc25b4cb6d" providerId="LiveId" clId="{B2913934-1B7C-4DA9-AC87-D5B431B50837}"/>
    <pc:docChg chg="undo redo custSel addSld delSld modSld sldOrd">
      <pc:chgData name="Moritz Nipshagen" userId="ee3b3bbc25b4cb6d" providerId="LiveId" clId="{B2913934-1B7C-4DA9-AC87-D5B431B50837}" dt="2018-06-20T14:05:29.982" v="8905" actId="20577"/>
      <pc:docMkLst>
        <pc:docMk/>
      </pc:docMkLst>
      <pc:sldChg chg="modSp">
        <pc:chgData name="Moritz Nipshagen" userId="ee3b3bbc25b4cb6d" providerId="LiveId" clId="{B2913934-1B7C-4DA9-AC87-D5B431B50837}" dt="2018-06-20T11:04:51.096" v="4670" actId="20577"/>
        <pc:sldMkLst>
          <pc:docMk/>
          <pc:sldMk cId="1309100374" sldId="256"/>
        </pc:sldMkLst>
        <pc:spChg chg="mod">
          <ac:chgData name="Moritz Nipshagen" userId="ee3b3bbc25b4cb6d" providerId="LiveId" clId="{B2913934-1B7C-4DA9-AC87-D5B431B50837}" dt="2018-06-20T11:04:51.096" v="4670" actId="20577"/>
          <ac:spMkLst>
            <pc:docMk/>
            <pc:sldMk cId="1309100374" sldId="256"/>
            <ac:spMk id="2" creationId="{3CB5C473-D4E8-4488-9541-8AB9EE7E608C}"/>
          </ac:spMkLst>
        </pc:spChg>
        <pc:spChg chg="mod">
          <ac:chgData name="Moritz Nipshagen" userId="ee3b3bbc25b4cb6d" providerId="LiveId" clId="{B2913934-1B7C-4DA9-AC87-D5B431B50837}" dt="2018-06-20T11:04:40.804" v="4638" actId="20577"/>
          <ac:spMkLst>
            <pc:docMk/>
            <pc:sldMk cId="1309100374" sldId="256"/>
            <ac:spMk id="3" creationId="{02A50E58-41B5-4018-866C-E481EE5B9806}"/>
          </ac:spMkLst>
        </pc:spChg>
      </pc:sldChg>
      <pc:sldChg chg="modSp">
        <pc:chgData name="Moritz Nipshagen" userId="ee3b3bbc25b4cb6d" providerId="LiveId" clId="{B2913934-1B7C-4DA9-AC87-D5B431B50837}" dt="2018-06-20T11:04:56.662" v="4681" actId="20577"/>
        <pc:sldMkLst>
          <pc:docMk/>
          <pc:sldMk cId="484959753" sldId="257"/>
        </pc:sldMkLst>
        <pc:spChg chg="mod">
          <ac:chgData name="Moritz Nipshagen" userId="ee3b3bbc25b4cb6d" providerId="LiveId" clId="{B2913934-1B7C-4DA9-AC87-D5B431B50837}" dt="2018-06-20T11:04:56.662" v="4681" actId="20577"/>
          <ac:spMkLst>
            <pc:docMk/>
            <pc:sldMk cId="484959753" sldId="257"/>
            <ac:spMk id="11" creationId="{4F0A6DBF-216E-404A-8546-A8113F61AE7F}"/>
          </ac:spMkLst>
        </pc:spChg>
      </pc:sldChg>
      <pc:sldChg chg="del">
        <pc:chgData name="Moritz Nipshagen" userId="ee3b3bbc25b4cb6d" providerId="LiveId" clId="{B2913934-1B7C-4DA9-AC87-D5B431B50837}" dt="2018-06-20T12:18:50.797" v="8382" actId="2696"/>
        <pc:sldMkLst>
          <pc:docMk/>
          <pc:sldMk cId="3320494788" sldId="258"/>
        </pc:sldMkLst>
      </pc:sldChg>
      <pc:sldChg chg="ord">
        <pc:chgData name="Moritz Nipshagen" userId="ee3b3bbc25b4cb6d" providerId="LiveId" clId="{B2913934-1B7C-4DA9-AC87-D5B431B50837}" dt="2018-06-20T12:19:08.974" v="8386" actId="20577"/>
        <pc:sldMkLst>
          <pc:docMk/>
          <pc:sldMk cId="1743315201" sldId="262"/>
        </pc:sldMkLst>
      </pc:sldChg>
      <pc:sldChg chg="add del">
        <pc:chgData name="Moritz Nipshagen" userId="ee3b3bbc25b4cb6d" providerId="LiveId" clId="{B2913934-1B7C-4DA9-AC87-D5B431B50837}" dt="2018-06-20T12:18:52.597" v="8385" actId="20577"/>
        <pc:sldMkLst>
          <pc:docMk/>
          <pc:sldMk cId="2557591980" sldId="263"/>
        </pc:sldMkLst>
      </pc:sldChg>
      <pc:sldChg chg="add del">
        <pc:chgData name="Moritz Nipshagen" userId="ee3b3bbc25b4cb6d" providerId="LiveId" clId="{B2913934-1B7C-4DA9-AC87-D5B431B50837}" dt="2018-06-20T12:18:52.597" v="8385" actId="20577"/>
        <pc:sldMkLst>
          <pc:docMk/>
          <pc:sldMk cId="2120160877" sldId="264"/>
        </pc:sldMkLst>
      </pc:sldChg>
      <pc:sldChg chg="add del">
        <pc:chgData name="Moritz Nipshagen" userId="ee3b3bbc25b4cb6d" providerId="LiveId" clId="{B2913934-1B7C-4DA9-AC87-D5B431B50837}" dt="2018-06-20T14:01:18.363" v="8847" actId="2696"/>
        <pc:sldMkLst>
          <pc:docMk/>
          <pc:sldMk cId="2439253160" sldId="265"/>
        </pc:sldMkLst>
      </pc:sldChg>
      <pc:sldChg chg="addSp delSp modSp add">
        <pc:chgData name="Moritz Nipshagen" userId="ee3b3bbc25b4cb6d" providerId="LiveId" clId="{B2913934-1B7C-4DA9-AC87-D5B431B50837}" dt="2018-06-18T10:34:57.848" v="4" actId="20577"/>
        <pc:sldMkLst>
          <pc:docMk/>
          <pc:sldMk cId="3118595229" sldId="267"/>
        </pc:sldMkLst>
        <pc:spChg chg="del">
          <ac:chgData name="Moritz Nipshagen" userId="ee3b3bbc25b4cb6d" providerId="LiveId" clId="{B2913934-1B7C-4DA9-AC87-D5B431B50837}" dt="2018-06-18T10:34:55.775" v="1" actId="20577"/>
          <ac:spMkLst>
            <pc:docMk/>
            <pc:sldMk cId="3118595229" sldId="267"/>
            <ac:spMk id="2" creationId="{A36CADD0-9639-45E8-A9E4-C73D3009E5BA}"/>
          </ac:spMkLst>
        </pc:spChg>
        <pc:spChg chg="add mod">
          <ac:chgData name="Moritz Nipshagen" userId="ee3b3bbc25b4cb6d" providerId="LiveId" clId="{B2913934-1B7C-4DA9-AC87-D5B431B50837}" dt="2018-06-18T10:34:57.848" v="4" actId="20577"/>
          <ac:spMkLst>
            <pc:docMk/>
            <pc:sldMk cId="3118595229" sldId="267"/>
            <ac:spMk id="4" creationId="{A731CA4E-AA05-403E-8E0C-479EE0484072}"/>
          </ac:spMkLst>
        </pc:spChg>
        <pc:spChg chg="add mod">
          <ac:chgData name="Moritz Nipshagen" userId="ee3b3bbc25b4cb6d" providerId="LiveId" clId="{B2913934-1B7C-4DA9-AC87-D5B431B50837}" dt="2018-06-18T10:34:55.775" v="1" actId="20577"/>
          <ac:spMkLst>
            <pc:docMk/>
            <pc:sldMk cId="3118595229" sldId="267"/>
            <ac:spMk id="5" creationId="{A08A55E1-67D2-44DE-B4A5-34384DD8E8A3}"/>
          </ac:spMkLst>
        </pc:spChg>
      </pc:sldChg>
      <pc:sldChg chg="modSp add">
        <pc:chgData name="Moritz Nipshagen" userId="ee3b3bbc25b4cb6d" providerId="LiveId" clId="{B2913934-1B7C-4DA9-AC87-D5B431B50837}" dt="2018-06-18T10:35:00.533" v="11" actId="20577"/>
        <pc:sldMkLst>
          <pc:docMk/>
          <pc:sldMk cId="390092677" sldId="268"/>
        </pc:sldMkLst>
        <pc:spChg chg="mod">
          <ac:chgData name="Moritz Nipshagen" userId="ee3b3bbc25b4cb6d" providerId="LiveId" clId="{B2913934-1B7C-4DA9-AC87-D5B431B50837}" dt="2018-06-18T10:35:00.533" v="11" actId="20577"/>
          <ac:spMkLst>
            <pc:docMk/>
            <pc:sldMk cId="390092677" sldId="268"/>
            <ac:spMk id="2" creationId="{25010837-A1FA-4372-A6ED-53698092BF60}"/>
          </ac:spMkLst>
        </pc:spChg>
      </pc:sldChg>
      <pc:sldChg chg="modSp add ord">
        <pc:chgData name="Moritz Nipshagen" userId="ee3b3bbc25b4cb6d" providerId="LiveId" clId="{B2913934-1B7C-4DA9-AC87-D5B431B50837}" dt="2018-06-19T14:06:49.974" v="1299" actId="20577"/>
        <pc:sldMkLst>
          <pc:docMk/>
          <pc:sldMk cId="604168327" sldId="269"/>
        </pc:sldMkLst>
        <pc:spChg chg="mod">
          <ac:chgData name="Moritz Nipshagen" userId="ee3b3bbc25b4cb6d" providerId="LiveId" clId="{B2913934-1B7C-4DA9-AC87-D5B431B50837}" dt="2018-06-18T10:35:20.726" v="48" actId="20577"/>
          <ac:spMkLst>
            <pc:docMk/>
            <pc:sldMk cId="604168327" sldId="269"/>
            <ac:spMk id="2" creationId="{F4849CFC-52B7-44BF-AC9D-0620AAA39F84}"/>
          </ac:spMkLst>
        </pc:spChg>
        <pc:spChg chg="mod">
          <ac:chgData name="Moritz Nipshagen" userId="ee3b3bbc25b4cb6d" providerId="LiveId" clId="{B2913934-1B7C-4DA9-AC87-D5B431B50837}" dt="2018-06-19T14:06:49.974" v="1299" actId="20577"/>
          <ac:spMkLst>
            <pc:docMk/>
            <pc:sldMk cId="604168327" sldId="269"/>
            <ac:spMk id="3" creationId="{C2CFF3A3-A383-4EFC-ABF8-F9D49E417F10}"/>
          </ac:spMkLst>
        </pc:spChg>
      </pc:sldChg>
      <pc:sldChg chg="modSp add ord">
        <pc:chgData name="Moritz Nipshagen" userId="ee3b3bbc25b4cb6d" providerId="LiveId" clId="{B2913934-1B7C-4DA9-AC87-D5B431B50837}" dt="2018-06-20T14:03:10.342" v="8889" actId="1035"/>
        <pc:sldMkLst>
          <pc:docMk/>
          <pc:sldMk cId="1080964179" sldId="270"/>
        </pc:sldMkLst>
        <pc:spChg chg="mod">
          <ac:chgData name="Moritz Nipshagen" userId="ee3b3bbc25b4cb6d" providerId="LiveId" clId="{B2913934-1B7C-4DA9-AC87-D5B431B50837}" dt="2018-06-18T10:35:29.112" v="66" actId="20577"/>
          <ac:spMkLst>
            <pc:docMk/>
            <pc:sldMk cId="1080964179" sldId="270"/>
            <ac:spMk id="2" creationId="{0AB78414-B9FC-4B5B-A7A0-7C2E2BA9B214}"/>
          </ac:spMkLst>
        </pc:spChg>
        <pc:spChg chg="mod">
          <ac:chgData name="Moritz Nipshagen" userId="ee3b3bbc25b4cb6d" providerId="LiveId" clId="{B2913934-1B7C-4DA9-AC87-D5B431B50837}" dt="2018-06-20T14:03:10.342" v="8889" actId="1035"/>
          <ac:spMkLst>
            <pc:docMk/>
            <pc:sldMk cId="1080964179" sldId="270"/>
            <ac:spMk id="3" creationId="{9B837808-333B-43AB-B255-D1076A7CC38C}"/>
          </ac:spMkLst>
        </pc:spChg>
      </pc:sldChg>
      <pc:sldChg chg="modSp add">
        <pc:chgData name="Moritz Nipshagen" userId="ee3b3bbc25b4cb6d" providerId="LiveId" clId="{B2913934-1B7C-4DA9-AC87-D5B431B50837}" dt="2018-06-18T10:35:43.940" v="77" actId="20577"/>
        <pc:sldMkLst>
          <pc:docMk/>
          <pc:sldMk cId="1954326393" sldId="271"/>
        </pc:sldMkLst>
        <pc:spChg chg="mod">
          <ac:chgData name="Moritz Nipshagen" userId="ee3b3bbc25b4cb6d" providerId="LiveId" clId="{B2913934-1B7C-4DA9-AC87-D5B431B50837}" dt="2018-06-18T10:35:43.940" v="77" actId="20577"/>
          <ac:spMkLst>
            <pc:docMk/>
            <pc:sldMk cId="1954326393" sldId="271"/>
            <ac:spMk id="2" creationId="{7737354B-3B81-4193-AE33-7E38E9BB8B9C}"/>
          </ac:spMkLst>
        </pc:spChg>
      </pc:sldChg>
      <pc:sldChg chg="modSp add">
        <pc:chgData name="Moritz Nipshagen" userId="ee3b3bbc25b4cb6d" providerId="LiveId" clId="{B2913934-1B7C-4DA9-AC87-D5B431B50837}" dt="2018-06-20T14:05:29.982" v="8905" actId="20577"/>
        <pc:sldMkLst>
          <pc:docMk/>
          <pc:sldMk cId="2155299717" sldId="272"/>
        </pc:sldMkLst>
        <pc:spChg chg="mod">
          <ac:chgData name="Moritz Nipshagen" userId="ee3b3bbc25b4cb6d" providerId="LiveId" clId="{B2913934-1B7C-4DA9-AC87-D5B431B50837}" dt="2018-06-18T10:40:26.574" v="85" actId="20577"/>
          <ac:spMkLst>
            <pc:docMk/>
            <pc:sldMk cId="2155299717" sldId="272"/>
            <ac:spMk id="2" creationId="{7737354B-3B81-4193-AE33-7E38E9BB8B9C}"/>
          </ac:spMkLst>
        </pc:spChg>
        <pc:spChg chg="mod">
          <ac:chgData name="Moritz Nipshagen" userId="ee3b3bbc25b4cb6d" providerId="LiveId" clId="{B2913934-1B7C-4DA9-AC87-D5B431B50837}" dt="2018-06-20T14:05:29.982" v="8905" actId="20577"/>
          <ac:spMkLst>
            <pc:docMk/>
            <pc:sldMk cId="2155299717" sldId="272"/>
            <ac:spMk id="3" creationId="{1C017446-7215-440E-88A9-8AC91029BDE4}"/>
          </ac:spMkLst>
        </pc:spChg>
      </pc:sldChg>
      <pc:sldChg chg="modSp add">
        <pc:chgData name="Moritz Nipshagen" userId="ee3b3bbc25b4cb6d" providerId="LiveId" clId="{B2913934-1B7C-4DA9-AC87-D5B431B50837}" dt="2018-06-18T10:42:23.741" v="103" actId="20577"/>
        <pc:sldMkLst>
          <pc:docMk/>
          <pc:sldMk cId="1307804355" sldId="273"/>
        </pc:sldMkLst>
        <pc:spChg chg="mod">
          <ac:chgData name="Moritz Nipshagen" userId="ee3b3bbc25b4cb6d" providerId="LiveId" clId="{B2913934-1B7C-4DA9-AC87-D5B431B50837}" dt="2018-06-18T10:42:23.741" v="103" actId="20577"/>
          <ac:spMkLst>
            <pc:docMk/>
            <pc:sldMk cId="1307804355" sldId="273"/>
            <ac:spMk id="2" creationId="{1450534B-6DBC-4AE3-9F54-E22D4445F53D}"/>
          </ac:spMkLst>
        </pc:spChg>
      </pc:sldChg>
      <pc:sldChg chg="modSp add">
        <pc:chgData name="Moritz Nipshagen" userId="ee3b3bbc25b4cb6d" providerId="LiveId" clId="{B2913934-1B7C-4DA9-AC87-D5B431B50837}" dt="2018-06-18T10:42:27.419" v="113" actId="20577"/>
        <pc:sldMkLst>
          <pc:docMk/>
          <pc:sldMk cId="731365297" sldId="274"/>
        </pc:sldMkLst>
        <pc:spChg chg="mod">
          <ac:chgData name="Moritz Nipshagen" userId="ee3b3bbc25b4cb6d" providerId="LiveId" clId="{B2913934-1B7C-4DA9-AC87-D5B431B50837}" dt="2018-06-18T10:42:27.419" v="113" actId="20577"/>
          <ac:spMkLst>
            <pc:docMk/>
            <pc:sldMk cId="731365297" sldId="274"/>
            <ac:spMk id="2" creationId="{8545A57F-A693-4E91-A95B-52ED2D289226}"/>
          </ac:spMkLst>
        </pc:spChg>
      </pc:sldChg>
      <pc:sldChg chg="modSp add ord">
        <pc:chgData name="Moritz Nipshagen" userId="ee3b3bbc25b4cb6d" providerId="LiveId" clId="{B2913934-1B7C-4DA9-AC87-D5B431B50837}" dt="2018-06-20T08:14:46.341" v="1800" actId="20577"/>
        <pc:sldMkLst>
          <pc:docMk/>
          <pc:sldMk cId="3883729071" sldId="275"/>
        </pc:sldMkLst>
        <pc:spChg chg="mod">
          <ac:chgData name="Moritz Nipshagen" userId="ee3b3bbc25b4cb6d" providerId="LiveId" clId="{B2913934-1B7C-4DA9-AC87-D5B431B50837}" dt="2018-06-18T10:42:51.648" v="157" actId="20577"/>
          <ac:spMkLst>
            <pc:docMk/>
            <pc:sldMk cId="3883729071" sldId="275"/>
            <ac:spMk id="2" creationId="{9EDFDD7D-2B8D-414E-8985-98166F9CE9F4}"/>
          </ac:spMkLst>
        </pc:spChg>
        <pc:spChg chg="mod">
          <ac:chgData name="Moritz Nipshagen" userId="ee3b3bbc25b4cb6d" providerId="LiveId" clId="{B2913934-1B7C-4DA9-AC87-D5B431B50837}" dt="2018-06-20T08:14:46.341" v="1800" actId="20577"/>
          <ac:spMkLst>
            <pc:docMk/>
            <pc:sldMk cId="3883729071" sldId="275"/>
            <ac:spMk id="3" creationId="{9B42E788-73AD-4A3E-9437-EA8BA9F22ACD}"/>
          </ac:spMkLst>
        </pc:spChg>
      </pc:sldChg>
      <pc:sldChg chg="modSp add ord">
        <pc:chgData name="Moritz Nipshagen" userId="ee3b3bbc25b4cb6d" providerId="LiveId" clId="{B2913934-1B7C-4DA9-AC87-D5B431B50837}" dt="2018-06-20T10:35:41" v="4041" actId="20577"/>
        <pc:sldMkLst>
          <pc:docMk/>
          <pc:sldMk cId="3652034003" sldId="276"/>
        </pc:sldMkLst>
        <pc:spChg chg="mod">
          <ac:chgData name="Moritz Nipshagen" userId="ee3b3bbc25b4cb6d" providerId="LiveId" clId="{B2913934-1B7C-4DA9-AC87-D5B431B50837}" dt="2018-06-20T08:23:54.743" v="1864" actId="20577"/>
          <ac:spMkLst>
            <pc:docMk/>
            <pc:sldMk cId="3652034003" sldId="276"/>
            <ac:spMk id="2" creationId="{386D80EF-9904-40B6-9D4B-100FF1CF50CF}"/>
          </ac:spMkLst>
        </pc:spChg>
        <pc:spChg chg="mod">
          <ac:chgData name="Moritz Nipshagen" userId="ee3b3bbc25b4cb6d" providerId="LiveId" clId="{B2913934-1B7C-4DA9-AC87-D5B431B50837}" dt="2018-06-20T10:35:41" v="4041" actId="20577"/>
          <ac:spMkLst>
            <pc:docMk/>
            <pc:sldMk cId="3652034003" sldId="276"/>
            <ac:spMk id="3" creationId="{A8381E4E-F536-46BC-8AF8-6B01F2ACC26D}"/>
          </ac:spMkLst>
        </pc:spChg>
      </pc:sldChg>
      <pc:sldChg chg="modSp add del">
        <pc:chgData name="Moritz Nipshagen" userId="ee3b3bbc25b4cb6d" providerId="LiveId" clId="{B2913934-1B7C-4DA9-AC87-D5B431B50837}" dt="2018-06-20T08:15:35.335" v="1801" actId="2696"/>
        <pc:sldMkLst>
          <pc:docMk/>
          <pc:sldMk cId="3245025370" sldId="277"/>
        </pc:sldMkLst>
        <pc:spChg chg="mod">
          <ac:chgData name="Moritz Nipshagen" userId="ee3b3bbc25b4cb6d" providerId="LiveId" clId="{B2913934-1B7C-4DA9-AC87-D5B431B50837}" dt="2018-06-18T10:43:11.283" v="167" actId="20577"/>
          <ac:spMkLst>
            <pc:docMk/>
            <pc:sldMk cId="3245025370" sldId="277"/>
            <ac:spMk id="2" creationId="{77132F53-CEFD-493B-B3A8-9A296D30A040}"/>
          </ac:spMkLst>
        </pc:spChg>
      </pc:sldChg>
      <pc:sldChg chg="add">
        <pc:chgData name="Moritz Nipshagen" userId="ee3b3bbc25b4cb6d" providerId="LiveId" clId="{B2913934-1B7C-4DA9-AC87-D5B431B50837}" dt="2018-06-20T12:18:52.597" v="8385" actId="20577"/>
        <pc:sldMkLst>
          <pc:docMk/>
          <pc:sldMk cId="843575195" sldId="278"/>
        </pc:sldMkLst>
      </pc:sldChg>
      <pc:sldChg chg="modSp add del">
        <pc:chgData name="Moritz Nipshagen" userId="ee3b3bbc25b4cb6d" providerId="LiveId" clId="{B2913934-1B7C-4DA9-AC87-D5B431B50837}" dt="2018-06-20T12:09:52.532" v="8355" actId="2696"/>
        <pc:sldMkLst>
          <pc:docMk/>
          <pc:sldMk cId="3928014352" sldId="278"/>
        </pc:sldMkLst>
        <pc:spChg chg="mod">
          <ac:chgData name="Moritz Nipshagen" userId="ee3b3bbc25b4cb6d" providerId="LiveId" clId="{B2913934-1B7C-4DA9-AC87-D5B431B50837}" dt="2018-06-18T10:43:15.879" v="178" actId="20577"/>
          <ac:spMkLst>
            <pc:docMk/>
            <pc:sldMk cId="3928014352" sldId="278"/>
            <ac:spMk id="2" creationId="{F9CC7D06-804F-447A-B1F0-7B754E271C76}"/>
          </ac:spMkLst>
        </pc:spChg>
      </pc:sldChg>
      <pc:sldChg chg="addSp delSp modSp add">
        <pc:chgData name="Moritz Nipshagen" userId="ee3b3bbc25b4cb6d" providerId="LiveId" clId="{B2913934-1B7C-4DA9-AC87-D5B431B50837}" dt="2018-06-20T12:21:15.275" v="8639" actId="20577"/>
        <pc:sldMkLst>
          <pc:docMk/>
          <pc:sldMk cId="3271175569" sldId="279"/>
        </pc:sldMkLst>
        <pc:spChg chg="mod">
          <ac:chgData name="Moritz Nipshagen" userId="ee3b3bbc25b4cb6d" providerId="LiveId" clId="{B2913934-1B7C-4DA9-AC87-D5B431B50837}" dt="2018-06-18T10:43:18.792" v="189" actId="20577"/>
          <ac:spMkLst>
            <pc:docMk/>
            <pc:sldMk cId="3271175569" sldId="279"/>
            <ac:spMk id="2" creationId="{1E0ED88C-FB0C-406A-9C38-46C8CBF1EA98}"/>
          </ac:spMkLst>
        </pc:spChg>
        <pc:spChg chg="add del">
          <ac:chgData name="Moritz Nipshagen" userId="ee3b3bbc25b4cb6d" providerId="LiveId" clId="{B2913934-1B7C-4DA9-AC87-D5B431B50837}" dt="2018-06-18T13:46:35.115" v="192" actId="20577"/>
          <ac:spMkLst>
            <pc:docMk/>
            <pc:sldMk cId="3271175569" sldId="279"/>
            <ac:spMk id="3" creationId="{B0945362-32B2-4A65-AE87-099B83FE62D4}"/>
          </ac:spMkLst>
        </pc:spChg>
        <pc:spChg chg="add mod">
          <ac:chgData name="Moritz Nipshagen" userId="ee3b3bbc25b4cb6d" providerId="LiveId" clId="{B2913934-1B7C-4DA9-AC87-D5B431B50837}" dt="2018-06-20T12:21:15.275" v="8639" actId="20577"/>
          <ac:spMkLst>
            <pc:docMk/>
            <pc:sldMk cId="3271175569" sldId="279"/>
            <ac:spMk id="5" creationId="{66B2EACC-1379-4C68-B467-349D8352F726}"/>
          </ac:spMkLst>
        </pc:spChg>
        <pc:picChg chg="add del mod">
          <ac:chgData name="Moritz Nipshagen" userId="ee3b3bbc25b4cb6d" providerId="LiveId" clId="{B2913934-1B7C-4DA9-AC87-D5B431B50837}" dt="2018-06-20T12:10:04.934" v="8356" actId="478"/>
          <ac:picMkLst>
            <pc:docMk/>
            <pc:sldMk cId="3271175569" sldId="279"/>
            <ac:picMk id="6" creationId="{9FF3EAAC-E52A-41F1-892F-4D3FA5B2082F}"/>
          </ac:picMkLst>
        </pc:picChg>
        <pc:picChg chg="add mod">
          <ac:chgData name="Moritz Nipshagen" userId="ee3b3bbc25b4cb6d" providerId="LiveId" clId="{B2913934-1B7C-4DA9-AC87-D5B431B50837}" dt="2018-06-20T12:20:42.630" v="8477" actId="27614"/>
          <ac:picMkLst>
            <pc:docMk/>
            <pc:sldMk cId="3271175569" sldId="279"/>
            <ac:picMk id="8" creationId="{DC11231E-C2DE-4948-92D3-5A2012C067D9}"/>
          </ac:picMkLst>
        </pc:picChg>
      </pc:sldChg>
      <pc:sldChg chg="add">
        <pc:chgData name="Moritz Nipshagen" userId="ee3b3bbc25b4cb6d" providerId="LiveId" clId="{B2913934-1B7C-4DA9-AC87-D5B431B50837}" dt="2018-06-20T12:18:52.597" v="8385" actId="20577"/>
        <pc:sldMkLst>
          <pc:docMk/>
          <pc:sldMk cId="3456092818" sldId="287"/>
        </pc:sldMkLst>
      </pc:sldChg>
      <pc:sldChg chg="del">
        <pc:chgData name="Moritz Nipshagen" userId="ee3b3bbc25b4cb6d" providerId="LiveId" clId="{B2913934-1B7C-4DA9-AC87-D5B431B50837}" dt="2018-06-20T12:18:50.795" v="8381" actId="2696"/>
        <pc:sldMkLst>
          <pc:docMk/>
          <pc:sldMk cId="4209666047" sldId="287"/>
        </pc:sldMkLst>
      </pc:sldChg>
      <pc:sldChg chg="modSp ord">
        <pc:chgData name="Moritz Nipshagen" userId="ee3b3bbc25b4cb6d" providerId="LiveId" clId="{B2913934-1B7C-4DA9-AC87-D5B431B50837}" dt="2018-06-20T10:55:42.224" v="4467" actId="403"/>
        <pc:sldMkLst>
          <pc:docMk/>
          <pc:sldMk cId="3305377131" sldId="291"/>
        </pc:sldMkLst>
        <pc:spChg chg="mod">
          <ac:chgData name="Moritz Nipshagen" userId="ee3b3bbc25b4cb6d" providerId="LiveId" clId="{B2913934-1B7C-4DA9-AC87-D5B431B50837}" dt="2018-06-20T10:54:09.743" v="4441" actId="20577"/>
          <ac:spMkLst>
            <pc:docMk/>
            <pc:sldMk cId="3305377131" sldId="291"/>
            <ac:spMk id="3" creationId="{46F610CE-8408-4D81-B426-2D6FED6D37D4}"/>
          </ac:spMkLst>
        </pc:spChg>
        <pc:spChg chg="mod">
          <ac:chgData name="Moritz Nipshagen" userId="ee3b3bbc25b4cb6d" providerId="LiveId" clId="{B2913934-1B7C-4DA9-AC87-D5B431B50837}" dt="2018-06-20T10:55:42.224" v="4467" actId="403"/>
          <ac:spMkLst>
            <pc:docMk/>
            <pc:sldMk cId="3305377131" sldId="291"/>
            <ac:spMk id="4" creationId="{3BD16344-0591-459C-829B-57F59ADA940E}"/>
          </ac:spMkLst>
        </pc:spChg>
      </pc:sldChg>
      <pc:sldChg chg="add">
        <pc:chgData name="Moritz Nipshagen" userId="ee3b3bbc25b4cb6d" providerId="LiveId" clId="{B2913934-1B7C-4DA9-AC87-D5B431B50837}" dt="2018-06-20T12:18:52.597" v="8385" actId="20577"/>
        <pc:sldMkLst>
          <pc:docMk/>
          <pc:sldMk cId="2146319432" sldId="292"/>
        </pc:sldMkLst>
      </pc:sldChg>
      <pc:sldChg chg="modSp add del ord">
        <pc:chgData name="Moritz Nipshagen" userId="ee3b3bbc25b4cb6d" providerId="LiveId" clId="{B2913934-1B7C-4DA9-AC87-D5B431B50837}" dt="2018-06-20T12:18:50.802" v="8384" actId="2696"/>
        <pc:sldMkLst>
          <pc:docMk/>
          <pc:sldMk cId="4048923262" sldId="292"/>
        </pc:sldMkLst>
        <pc:spChg chg="mod">
          <ac:chgData name="Moritz Nipshagen" userId="ee3b3bbc25b4cb6d" providerId="LiveId" clId="{B2913934-1B7C-4DA9-AC87-D5B431B50837}" dt="2018-06-20T08:03:10.387" v="1345" actId="20577"/>
          <ac:spMkLst>
            <pc:docMk/>
            <pc:sldMk cId="4048923262" sldId="292"/>
            <ac:spMk id="2" creationId="{BF24B9B8-BC88-4665-9308-09DF8BF38C4B}"/>
          </ac:spMkLst>
        </pc:spChg>
      </pc:sldChg>
      <pc:sldChg chg="add">
        <pc:chgData name="Moritz Nipshagen" userId="ee3b3bbc25b4cb6d" providerId="LiveId" clId="{B2913934-1B7C-4DA9-AC87-D5B431B50837}" dt="2018-06-20T12:18:52.597" v="8385" actId="20577"/>
        <pc:sldMkLst>
          <pc:docMk/>
          <pc:sldMk cId="319943908" sldId="293"/>
        </pc:sldMkLst>
      </pc:sldChg>
      <pc:sldChg chg="modSp add del ord">
        <pc:chgData name="Moritz Nipshagen" userId="ee3b3bbc25b4cb6d" providerId="LiveId" clId="{B2913934-1B7C-4DA9-AC87-D5B431B50837}" dt="2018-06-20T12:18:50.800" v="8383" actId="2696"/>
        <pc:sldMkLst>
          <pc:docMk/>
          <pc:sldMk cId="3818202237" sldId="293"/>
        </pc:sldMkLst>
        <pc:spChg chg="mod">
          <ac:chgData name="Moritz Nipshagen" userId="ee3b3bbc25b4cb6d" providerId="LiveId" clId="{B2913934-1B7C-4DA9-AC87-D5B431B50837}" dt="2018-06-20T08:03:21.358" v="1349" actId="20577"/>
          <ac:spMkLst>
            <pc:docMk/>
            <pc:sldMk cId="3818202237" sldId="293"/>
            <ac:spMk id="4" creationId="{E3F9220C-ABCD-48BC-871A-DBBBA2B217BF}"/>
          </ac:spMkLst>
        </pc:spChg>
        <pc:spChg chg="mod">
          <ac:chgData name="Moritz Nipshagen" userId="ee3b3bbc25b4cb6d" providerId="LiveId" clId="{B2913934-1B7C-4DA9-AC87-D5B431B50837}" dt="2018-06-20T08:03:19.810" v="1348" actId="20577"/>
          <ac:spMkLst>
            <pc:docMk/>
            <pc:sldMk cId="3818202237" sldId="293"/>
            <ac:spMk id="5" creationId="{66475818-AD99-400F-A4B4-946F066151F8}"/>
          </ac:spMkLst>
        </pc:spChg>
      </pc:sldChg>
      <pc:sldChg chg="add del">
        <pc:chgData name="Moritz Nipshagen" userId="ee3b3bbc25b4cb6d" providerId="LiveId" clId="{B2913934-1B7C-4DA9-AC87-D5B431B50837}" dt="2018-06-20T08:23:46.905" v="1858" actId="2696"/>
        <pc:sldMkLst>
          <pc:docMk/>
          <pc:sldMk cId="1495182774" sldId="294"/>
        </pc:sldMkLst>
      </pc:sldChg>
      <pc:sldChg chg="addSp delSp modSp add">
        <pc:chgData name="Moritz Nipshagen" userId="ee3b3bbc25b4cb6d" providerId="LiveId" clId="{B2913934-1B7C-4DA9-AC87-D5B431B50837}" dt="2018-06-20T10:31:05.377" v="3992" actId="20577"/>
        <pc:sldMkLst>
          <pc:docMk/>
          <pc:sldMk cId="3268546172" sldId="294"/>
        </pc:sldMkLst>
        <pc:spChg chg="mod">
          <ac:chgData name="Moritz Nipshagen" userId="ee3b3bbc25b4cb6d" providerId="LiveId" clId="{B2913934-1B7C-4DA9-AC87-D5B431B50837}" dt="2018-06-20T09:26:02.641" v="3216" actId="20577"/>
          <ac:spMkLst>
            <pc:docMk/>
            <pc:sldMk cId="3268546172" sldId="294"/>
            <ac:spMk id="2" creationId="{4162DE3C-7C12-479F-9B4A-0BDF542859F0}"/>
          </ac:spMkLst>
        </pc:spChg>
        <pc:spChg chg="mod">
          <ac:chgData name="Moritz Nipshagen" userId="ee3b3bbc25b4cb6d" providerId="LiveId" clId="{B2913934-1B7C-4DA9-AC87-D5B431B50837}" dt="2018-06-20T10:28:32.840" v="3913" actId="27636"/>
          <ac:spMkLst>
            <pc:docMk/>
            <pc:sldMk cId="3268546172" sldId="294"/>
            <ac:spMk id="3" creationId="{A121D06B-1DB4-4E1E-A1F4-0192F5CF1766}"/>
          </ac:spMkLst>
        </pc:spChg>
        <pc:spChg chg="add mod">
          <ac:chgData name="Moritz Nipshagen" userId="ee3b3bbc25b4cb6d" providerId="LiveId" clId="{B2913934-1B7C-4DA9-AC87-D5B431B50837}" dt="2018-06-20T10:28:54.749" v="3923" actId="20577"/>
          <ac:spMkLst>
            <pc:docMk/>
            <pc:sldMk cId="3268546172" sldId="294"/>
            <ac:spMk id="5" creationId="{EC3E9A5D-CDB9-42C1-A934-BCAC3BB908B9}"/>
          </ac:spMkLst>
        </pc:spChg>
        <pc:spChg chg="add del mod">
          <ac:chgData name="Moritz Nipshagen" userId="ee3b3bbc25b4cb6d" providerId="LiveId" clId="{B2913934-1B7C-4DA9-AC87-D5B431B50837}" dt="2018-06-20T10:31:05.377" v="3992" actId="20577"/>
          <ac:spMkLst>
            <pc:docMk/>
            <pc:sldMk cId="3268546172" sldId="294"/>
            <ac:spMk id="6" creationId="{52164F09-25EF-4F6A-A4E7-B3635D1D6007}"/>
          </ac:spMkLst>
        </pc:spChg>
        <pc:spChg chg="add del">
          <ac:chgData name="Moritz Nipshagen" userId="ee3b3bbc25b4cb6d" providerId="LiveId" clId="{B2913934-1B7C-4DA9-AC87-D5B431B50837}" dt="2018-06-20T10:30:42.382" v="3986" actId="20577"/>
          <ac:spMkLst>
            <pc:docMk/>
            <pc:sldMk cId="3268546172" sldId="294"/>
            <ac:spMk id="7" creationId="{3219B3CC-7C4D-4C12-8A53-95A0BD0FB00D}"/>
          </ac:spMkLst>
        </pc:spChg>
      </pc:sldChg>
      <pc:sldChg chg="addSp modSp add">
        <pc:chgData name="Moritz Nipshagen" userId="ee3b3bbc25b4cb6d" providerId="LiveId" clId="{B2913934-1B7C-4DA9-AC87-D5B431B50837}" dt="2018-06-20T12:09:13.046" v="8305" actId="404"/>
        <pc:sldMkLst>
          <pc:docMk/>
          <pc:sldMk cId="3885605564" sldId="295"/>
        </pc:sldMkLst>
        <pc:spChg chg="mod">
          <ac:chgData name="Moritz Nipshagen" userId="ee3b3bbc25b4cb6d" providerId="LiveId" clId="{B2913934-1B7C-4DA9-AC87-D5B431B50837}" dt="2018-06-20T10:30:39.594" v="3985" actId="404"/>
          <ac:spMkLst>
            <pc:docMk/>
            <pc:sldMk cId="3885605564" sldId="295"/>
            <ac:spMk id="2" creationId="{10574E77-D13C-4D6B-89A7-A14A4D148798}"/>
          </ac:spMkLst>
        </pc:spChg>
        <pc:spChg chg="mod">
          <ac:chgData name="Moritz Nipshagen" userId="ee3b3bbc25b4cb6d" providerId="LiveId" clId="{B2913934-1B7C-4DA9-AC87-D5B431B50837}" dt="2018-06-20T12:09:13.046" v="8305" actId="404"/>
          <ac:spMkLst>
            <pc:docMk/>
            <pc:sldMk cId="3885605564" sldId="295"/>
            <ac:spMk id="3" creationId="{BE9D3C77-62D8-4AF1-9BB8-4130B261B711}"/>
          </ac:spMkLst>
        </pc:spChg>
        <pc:spChg chg="mod">
          <ac:chgData name="Moritz Nipshagen" userId="ee3b3bbc25b4cb6d" providerId="LiveId" clId="{B2913934-1B7C-4DA9-AC87-D5B431B50837}" dt="2018-06-20T10:30:17.792" v="3984" actId="14100"/>
          <ac:spMkLst>
            <pc:docMk/>
            <pc:sldMk cId="3885605564" sldId="295"/>
            <ac:spMk id="4" creationId="{73F169C0-84CD-46F8-89CA-DD9046D8AED0}"/>
          </ac:spMkLst>
        </pc:spChg>
        <pc:spChg chg="add mod">
          <ac:chgData name="Moritz Nipshagen" userId="ee3b3bbc25b4cb6d" providerId="LiveId" clId="{B2913934-1B7C-4DA9-AC87-D5B431B50837}" dt="2018-06-20T10:35:03.570" v="4028" actId="1076"/>
          <ac:spMkLst>
            <pc:docMk/>
            <pc:sldMk cId="3885605564" sldId="295"/>
            <ac:spMk id="6" creationId="{24B4E1F1-43E3-48E2-AD72-8BFCCDEDE705}"/>
          </ac:spMkLst>
        </pc:spChg>
        <pc:spChg chg="add mod">
          <ac:chgData name="Moritz Nipshagen" userId="ee3b3bbc25b4cb6d" providerId="LiveId" clId="{B2913934-1B7C-4DA9-AC87-D5B431B50837}" dt="2018-06-20T10:31:33.026" v="4006" actId="14100"/>
          <ac:spMkLst>
            <pc:docMk/>
            <pc:sldMk cId="3885605564" sldId="295"/>
            <ac:spMk id="7" creationId="{ACA6C3BC-501E-45AC-9478-1019D4816496}"/>
          </ac:spMkLst>
        </pc:spChg>
      </pc:sldChg>
      <pc:sldChg chg="modSp add">
        <pc:chgData name="Moritz Nipshagen" userId="ee3b3bbc25b4cb6d" providerId="LiveId" clId="{B2913934-1B7C-4DA9-AC87-D5B431B50837}" dt="2018-06-20T11:11:19.396" v="5058" actId="20577"/>
        <pc:sldMkLst>
          <pc:docMk/>
          <pc:sldMk cId="2573304510" sldId="296"/>
        </pc:sldMkLst>
        <pc:spChg chg="mod">
          <ac:chgData name="Moritz Nipshagen" userId="ee3b3bbc25b4cb6d" providerId="LiveId" clId="{B2913934-1B7C-4DA9-AC87-D5B431B50837}" dt="2018-06-20T10:55:54.207" v="4497" actId="20577"/>
          <ac:spMkLst>
            <pc:docMk/>
            <pc:sldMk cId="2573304510" sldId="296"/>
            <ac:spMk id="2" creationId="{F3752453-FF59-4E26-9301-A15BD851BD37}"/>
          </ac:spMkLst>
        </pc:spChg>
        <pc:spChg chg="mod">
          <ac:chgData name="Moritz Nipshagen" userId="ee3b3bbc25b4cb6d" providerId="LiveId" clId="{B2913934-1B7C-4DA9-AC87-D5B431B50837}" dt="2018-06-20T11:10:33.099" v="5026" actId="20577"/>
          <ac:spMkLst>
            <pc:docMk/>
            <pc:sldMk cId="2573304510" sldId="296"/>
            <ac:spMk id="3" creationId="{AE20BB1C-74F8-4C4A-98F7-1F202C533296}"/>
          </ac:spMkLst>
        </pc:spChg>
        <pc:spChg chg="mod">
          <ac:chgData name="Moritz Nipshagen" userId="ee3b3bbc25b4cb6d" providerId="LiveId" clId="{B2913934-1B7C-4DA9-AC87-D5B431B50837}" dt="2018-06-20T11:11:19.396" v="5058" actId="20577"/>
          <ac:spMkLst>
            <pc:docMk/>
            <pc:sldMk cId="2573304510" sldId="296"/>
            <ac:spMk id="4" creationId="{7C34D812-BFD3-4773-81A2-C18468B5811F}"/>
          </ac:spMkLst>
        </pc:spChg>
      </pc:sldChg>
      <pc:sldChg chg="modSp add">
        <pc:chgData name="Moritz Nipshagen" userId="ee3b3bbc25b4cb6d" providerId="LiveId" clId="{B2913934-1B7C-4DA9-AC87-D5B431B50837}" dt="2018-06-20T11:28:47.447" v="6008" actId="20577"/>
        <pc:sldMkLst>
          <pc:docMk/>
          <pc:sldMk cId="2027580636" sldId="297"/>
        </pc:sldMkLst>
        <pc:spChg chg="mod">
          <ac:chgData name="Moritz Nipshagen" userId="ee3b3bbc25b4cb6d" providerId="LiveId" clId="{B2913934-1B7C-4DA9-AC87-D5B431B50837}" dt="2018-06-20T11:11:03.169" v="5054" actId="20577"/>
          <ac:spMkLst>
            <pc:docMk/>
            <pc:sldMk cId="2027580636" sldId="297"/>
            <ac:spMk id="2" creationId="{F3CDA865-EBCE-4F48-82BC-6BF9208D262D}"/>
          </ac:spMkLst>
        </pc:spChg>
        <pc:spChg chg="mod">
          <ac:chgData name="Moritz Nipshagen" userId="ee3b3bbc25b4cb6d" providerId="LiveId" clId="{B2913934-1B7C-4DA9-AC87-D5B431B50837}" dt="2018-06-20T11:27:13.250" v="5977" actId="20577"/>
          <ac:spMkLst>
            <pc:docMk/>
            <pc:sldMk cId="2027580636" sldId="297"/>
            <ac:spMk id="3" creationId="{77B3B7EC-62EA-483D-A0F0-02A20715646A}"/>
          </ac:spMkLst>
        </pc:spChg>
        <pc:spChg chg="mod">
          <ac:chgData name="Moritz Nipshagen" userId="ee3b3bbc25b4cb6d" providerId="LiveId" clId="{B2913934-1B7C-4DA9-AC87-D5B431B50837}" dt="2018-06-20T11:28:47.447" v="6008" actId="20577"/>
          <ac:spMkLst>
            <pc:docMk/>
            <pc:sldMk cId="2027580636" sldId="297"/>
            <ac:spMk id="4" creationId="{3967D538-F7BD-4956-9EE8-3CBD51C20710}"/>
          </ac:spMkLst>
        </pc:spChg>
      </pc:sldChg>
      <pc:sldChg chg="modSp add">
        <pc:chgData name="Moritz Nipshagen" userId="ee3b3bbc25b4cb6d" providerId="LiveId" clId="{B2913934-1B7C-4DA9-AC87-D5B431B50837}" dt="2018-06-20T11:38:09.511" v="6717" actId="20577"/>
        <pc:sldMkLst>
          <pc:docMk/>
          <pc:sldMk cId="3883971372" sldId="298"/>
        </pc:sldMkLst>
        <pc:spChg chg="mod">
          <ac:chgData name="Moritz Nipshagen" userId="ee3b3bbc25b4cb6d" providerId="LiveId" clId="{B2913934-1B7C-4DA9-AC87-D5B431B50837}" dt="2018-06-20T11:29:19.275" v="6040" actId="20577"/>
          <ac:spMkLst>
            <pc:docMk/>
            <pc:sldMk cId="3883971372" sldId="298"/>
            <ac:spMk id="2" creationId="{109EAF34-61C9-4C47-A4A1-E4084F020C00}"/>
          </ac:spMkLst>
        </pc:spChg>
        <pc:spChg chg="mod">
          <ac:chgData name="Moritz Nipshagen" userId="ee3b3bbc25b4cb6d" providerId="LiveId" clId="{B2913934-1B7C-4DA9-AC87-D5B431B50837}" dt="2018-06-20T11:38:06.702" v="6707" actId="20577"/>
          <ac:spMkLst>
            <pc:docMk/>
            <pc:sldMk cId="3883971372" sldId="298"/>
            <ac:spMk id="3" creationId="{3BB58BF4-EDF3-47A3-953F-13CB0D9C3AB2}"/>
          </ac:spMkLst>
        </pc:spChg>
        <pc:spChg chg="mod">
          <ac:chgData name="Moritz Nipshagen" userId="ee3b3bbc25b4cb6d" providerId="LiveId" clId="{B2913934-1B7C-4DA9-AC87-D5B431B50837}" dt="2018-06-20T11:38:09.511" v="6717" actId="20577"/>
          <ac:spMkLst>
            <pc:docMk/>
            <pc:sldMk cId="3883971372" sldId="298"/>
            <ac:spMk id="4" creationId="{A009AF93-02BE-447E-B74D-728784155DF9}"/>
          </ac:spMkLst>
        </pc:spChg>
      </pc:sldChg>
      <pc:sldChg chg="modSp add">
        <pc:chgData name="Moritz Nipshagen" userId="ee3b3bbc25b4cb6d" providerId="LiveId" clId="{B2913934-1B7C-4DA9-AC87-D5B431B50837}" dt="2018-06-20T12:01:17.739" v="7870" actId="255"/>
        <pc:sldMkLst>
          <pc:docMk/>
          <pc:sldMk cId="2430954839" sldId="299"/>
        </pc:sldMkLst>
        <pc:spChg chg="mod">
          <ac:chgData name="Moritz Nipshagen" userId="ee3b3bbc25b4cb6d" providerId="LiveId" clId="{B2913934-1B7C-4DA9-AC87-D5B431B50837}" dt="2018-06-20T11:39:10.041" v="6752" actId="20577"/>
          <ac:spMkLst>
            <pc:docMk/>
            <pc:sldMk cId="2430954839" sldId="299"/>
            <ac:spMk id="2" creationId="{89AD8D6E-22A9-43F0-B56F-CD073A681533}"/>
          </ac:spMkLst>
        </pc:spChg>
        <pc:spChg chg="mod">
          <ac:chgData name="Moritz Nipshagen" userId="ee3b3bbc25b4cb6d" providerId="LiveId" clId="{B2913934-1B7C-4DA9-AC87-D5B431B50837}" dt="2018-06-20T11:59:55.905" v="7845" actId="27636"/>
          <ac:spMkLst>
            <pc:docMk/>
            <pc:sldMk cId="2430954839" sldId="299"/>
            <ac:spMk id="3" creationId="{FD43F21B-5572-4A69-89DC-B630A65A85D3}"/>
          </ac:spMkLst>
        </pc:spChg>
        <pc:spChg chg="mod">
          <ac:chgData name="Moritz Nipshagen" userId="ee3b3bbc25b4cb6d" providerId="LiveId" clId="{B2913934-1B7C-4DA9-AC87-D5B431B50837}" dt="2018-06-20T12:01:17.739" v="7870" actId="255"/>
          <ac:spMkLst>
            <pc:docMk/>
            <pc:sldMk cId="2430954839" sldId="299"/>
            <ac:spMk id="4" creationId="{446E3621-B290-4174-97BC-F652545D5EB3}"/>
          </ac:spMkLst>
        </pc:spChg>
      </pc:sldChg>
      <pc:sldChg chg="modSp add">
        <pc:chgData name="Moritz Nipshagen" userId="ee3b3bbc25b4cb6d" providerId="LiveId" clId="{B2913934-1B7C-4DA9-AC87-D5B431B50837}" dt="2018-06-20T12:02:26.278" v="7925" actId="403"/>
        <pc:sldMkLst>
          <pc:docMk/>
          <pc:sldMk cId="508233287" sldId="300"/>
        </pc:sldMkLst>
        <pc:spChg chg="mod">
          <ac:chgData name="Moritz Nipshagen" userId="ee3b3bbc25b4cb6d" providerId="LiveId" clId="{B2913934-1B7C-4DA9-AC87-D5B431B50837}" dt="2018-06-20T11:51:51.973" v="7200" actId="20577"/>
          <ac:spMkLst>
            <pc:docMk/>
            <pc:sldMk cId="508233287" sldId="300"/>
            <ac:spMk id="2" creationId="{6860CADB-63D0-459D-9822-37C29524EFF6}"/>
          </ac:spMkLst>
        </pc:spChg>
        <pc:spChg chg="mod">
          <ac:chgData name="Moritz Nipshagen" userId="ee3b3bbc25b4cb6d" providerId="LiveId" clId="{B2913934-1B7C-4DA9-AC87-D5B431B50837}" dt="2018-06-20T12:02:26.278" v="7925" actId="403"/>
          <ac:spMkLst>
            <pc:docMk/>
            <pc:sldMk cId="508233287" sldId="300"/>
            <ac:spMk id="3" creationId="{8B15A3A1-A210-4619-A0ED-A29608F18821}"/>
          </ac:spMkLst>
        </pc:spChg>
        <pc:spChg chg="mod">
          <ac:chgData name="Moritz Nipshagen" userId="ee3b3bbc25b4cb6d" providerId="LiveId" clId="{B2913934-1B7C-4DA9-AC87-D5B431B50837}" dt="2018-06-20T11:59:09.339" v="7773" actId="20577"/>
          <ac:spMkLst>
            <pc:docMk/>
            <pc:sldMk cId="508233287" sldId="300"/>
            <ac:spMk id="4" creationId="{A18DEE59-CBD3-4B94-AD17-3D3F195644CC}"/>
          </ac:spMkLst>
        </pc:spChg>
      </pc:sldChg>
      <pc:sldChg chg="modSp add modNotesTx">
        <pc:chgData name="Moritz Nipshagen" userId="ee3b3bbc25b4cb6d" providerId="LiveId" clId="{B2913934-1B7C-4DA9-AC87-D5B431B50837}" dt="2018-06-20T12:09:32.695" v="8354" actId="20577"/>
        <pc:sldMkLst>
          <pc:docMk/>
          <pc:sldMk cId="995419241" sldId="301"/>
        </pc:sldMkLst>
        <pc:spChg chg="mod">
          <ac:chgData name="Moritz Nipshagen" userId="ee3b3bbc25b4cb6d" providerId="LiveId" clId="{B2913934-1B7C-4DA9-AC87-D5B431B50837}" dt="2018-06-20T12:04:05.800" v="8184" actId="6549"/>
          <ac:spMkLst>
            <pc:docMk/>
            <pc:sldMk cId="995419241" sldId="301"/>
            <ac:spMk id="2" creationId="{B47B8D6E-88F2-4A2C-9E56-8128D0C34DE6}"/>
          </ac:spMkLst>
        </pc:spChg>
        <pc:spChg chg="mod">
          <ac:chgData name="Moritz Nipshagen" userId="ee3b3bbc25b4cb6d" providerId="LiveId" clId="{B2913934-1B7C-4DA9-AC87-D5B431B50837}" dt="2018-06-20T12:07:26.575" v="8274" actId="27636"/>
          <ac:spMkLst>
            <pc:docMk/>
            <pc:sldMk cId="995419241" sldId="301"/>
            <ac:spMk id="3" creationId="{2A410318-8812-4014-A283-B04526C9FBAF}"/>
          </ac:spMkLst>
        </pc:spChg>
        <pc:spChg chg="mod">
          <ac:chgData name="Moritz Nipshagen" userId="ee3b3bbc25b4cb6d" providerId="LiveId" clId="{B2913934-1B7C-4DA9-AC87-D5B431B50837}" dt="2018-06-20T12:07:26.587" v="8275" actId="27636"/>
          <ac:spMkLst>
            <pc:docMk/>
            <pc:sldMk cId="995419241" sldId="301"/>
            <ac:spMk id="4" creationId="{C7ADA375-44C7-46DD-B3FA-A204A8D017E5}"/>
          </ac:spMkLst>
        </pc:spChg>
      </pc:sldChg>
      <pc:sldChg chg="add">
        <pc:chgData name="Moritz Nipshagen" userId="ee3b3bbc25b4cb6d" providerId="LiveId" clId="{B2913934-1B7C-4DA9-AC87-D5B431B50837}" dt="2018-06-20T12:18:52.597" v="8385" actId="20577"/>
        <pc:sldMkLst>
          <pc:docMk/>
          <pc:sldMk cId="999686450" sldId="302"/>
        </pc:sldMkLst>
      </pc:sldChg>
      <pc:sldChg chg="add del">
        <pc:chgData name="Moritz Nipshagen" userId="ee3b3bbc25b4cb6d" providerId="LiveId" clId="{B2913934-1B7C-4DA9-AC87-D5B431B50837}" dt="2018-06-20T12:05:20.591" v="8253" actId="2696"/>
        <pc:sldMkLst>
          <pc:docMk/>
          <pc:sldMk cId="1397933281" sldId="302"/>
        </pc:sldMkLst>
      </pc:sldChg>
      <pc:sldChg chg="add">
        <pc:chgData name="Moritz Nipshagen" userId="ee3b3bbc25b4cb6d" providerId="LiveId" clId="{B2913934-1B7C-4DA9-AC87-D5B431B50837}" dt="2018-06-20T12:18:52.597" v="8385" actId="20577"/>
        <pc:sldMkLst>
          <pc:docMk/>
          <pc:sldMk cId="1599288603" sldId="303"/>
        </pc:sldMkLst>
      </pc:sldChg>
      <pc:sldChg chg="add">
        <pc:chgData name="Moritz Nipshagen" userId="ee3b3bbc25b4cb6d" providerId="LiveId" clId="{B2913934-1B7C-4DA9-AC87-D5B431B50837}" dt="2018-06-20T12:18:52.597" v="8385" actId="20577"/>
        <pc:sldMkLst>
          <pc:docMk/>
          <pc:sldMk cId="105378026" sldId="304"/>
        </pc:sldMkLst>
      </pc:sldChg>
      <pc:sldChg chg="add">
        <pc:chgData name="Moritz Nipshagen" userId="ee3b3bbc25b4cb6d" providerId="LiveId" clId="{B2913934-1B7C-4DA9-AC87-D5B431B50837}" dt="2018-06-20T12:18:52.597" v="8385" actId="20577"/>
        <pc:sldMkLst>
          <pc:docMk/>
          <pc:sldMk cId="2060341109" sldId="305"/>
        </pc:sldMkLst>
      </pc:sldChg>
      <pc:sldChg chg="add">
        <pc:chgData name="Moritz Nipshagen" userId="ee3b3bbc25b4cb6d" providerId="LiveId" clId="{B2913934-1B7C-4DA9-AC87-D5B431B50837}" dt="2018-06-20T12:18:52.597" v="8385" actId="20577"/>
        <pc:sldMkLst>
          <pc:docMk/>
          <pc:sldMk cId="2009154945" sldId="306"/>
        </pc:sldMkLst>
      </pc:sldChg>
      <pc:sldChg chg="add">
        <pc:chgData name="Moritz Nipshagen" userId="ee3b3bbc25b4cb6d" providerId="LiveId" clId="{B2913934-1B7C-4DA9-AC87-D5B431B50837}" dt="2018-06-20T12:18:52.597" v="8385" actId="20577"/>
        <pc:sldMkLst>
          <pc:docMk/>
          <pc:sldMk cId="2806163224" sldId="307"/>
        </pc:sldMkLst>
      </pc:sldChg>
      <pc:sldChg chg="add">
        <pc:chgData name="Moritz Nipshagen" userId="ee3b3bbc25b4cb6d" providerId="LiveId" clId="{B2913934-1B7C-4DA9-AC87-D5B431B50837}" dt="2018-06-20T12:18:52.597" v="8385" actId="20577"/>
        <pc:sldMkLst>
          <pc:docMk/>
          <pc:sldMk cId="4142200582" sldId="308"/>
        </pc:sldMkLst>
      </pc:sldChg>
      <pc:sldChg chg="add">
        <pc:chgData name="Moritz Nipshagen" userId="ee3b3bbc25b4cb6d" providerId="LiveId" clId="{B2913934-1B7C-4DA9-AC87-D5B431B50837}" dt="2018-06-20T12:18:52.597" v="8385" actId="20577"/>
        <pc:sldMkLst>
          <pc:docMk/>
          <pc:sldMk cId="1785839562" sldId="309"/>
        </pc:sldMkLst>
      </pc:sldChg>
      <pc:sldChg chg="add">
        <pc:chgData name="Moritz Nipshagen" userId="ee3b3bbc25b4cb6d" providerId="LiveId" clId="{B2913934-1B7C-4DA9-AC87-D5B431B50837}" dt="2018-06-20T12:18:52.597" v="8385" actId="20577"/>
        <pc:sldMkLst>
          <pc:docMk/>
          <pc:sldMk cId="136102503" sldId="310"/>
        </pc:sldMkLst>
      </pc:sldChg>
      <pc:sldChg chg="add">
        <pc:chgData name="Moritz Nipshagen" userId="ee3b3bbc25b4cb6d" providerId="LiveId" clId="{B2913934-1B7C-4DA9-AC87-D5B431B50837}" dt="2018-06-20T12:18:52.597" v="8385" actId="20577"/>
        <pc:sldMkLst>
          <pc:docMk/>
          <pc:sldMk cId="1073195641" sldId="311"/>
        </pc:sldMkLst>
      </pc:sldChg>
      <pc:sldChg chg="add">
        <pc:chgData name="Moritz Nipshagen" userId="ee3b3bbc25b4cb6d" providerId="LiveId" clId="{B2913934-1B7C-4DA9-AC87-D5B431B50837}" dt="2018-06-20T12:18:52.597" v="8385" actId="20577"/>
        <pc:sldMkLst>
          <pc:docMk/>
          <pc:sldMk cId="1024327088" sldId="312"/>
        </pc:sldMkLst>
      </pc:sldChg>
      <pc:sldChg chg="add">
        <pc:chgData name="Moritz Nipshagen" userId="ee3b3bbc25b4cb6d" providerId="LiveId" clId="{B2913934-1B7C-4DA9-AC87-D5B431B50837}" dt="2018-06-20T12:18:52.597" v="8385" actId="20577"/>
        <pc:sldMkLst>
          <pc:docMk/>
          <pc:sldMk cId="3981047242" sldId="313"/>
        </pc:sldMkLst>
      </pc:sldChg>
      <pc:sldChg chg="add">
        <pc:chgData name="Moritz Nipshagen" userId="ee3b3bbc25b4cb6d" providerId="LiveId" clId="{B2913934-1B7C-4DA9-AC87-D5B431B50837}" dt="2018-06-20T12:18:52.597" v="8385" actId="20577"/>
        <pc:sldMkLst>
          <pc:docMk/>
          <pc:sldMk cId="3730603946" sldId="314"/>
        </pc:sldMkLst>
      </pc:sldChg>
      <pc:sldChg chg="add">
        <pc:chgData name="Moritz Nipshagen" userId="ee3b3bbc25b4cb6d" providerId="LiveId" clId="{B2913934-1B7C-4DA9-AC87-D5B431B50837}" dt="2018-06-20T12:18:52.597" v="8385" actId="20577"/>
        <pc:sldMkLst>
          <pc:docMk/>
          <pc:sldMk cId="299161139" sldId="315"/>
        </pc:sldMkLst>
      </pc:sldChg>
      <pc:sldChg chg="add">
        <pc:chgData name="Moritz Nipshagen" userId="ee3b3bbc25b4cb6d" providerId="LiveId" clId="{B2913934-1B7C-4DA9-AC87-D5B431B50837}" dt="2018-06-20T12:18:52.597" v="8385" actId="20577"/>
        <pc:sldMkLst>
          <pc:docMk/>
          <pc:sldMk cId="1553108352" sldId="316"/>
        </pc:sldMkLst>
      </pc:sldChg>
      <pc:sldChg chg="add">
        <pc:chgData name="Moritz Nipshagen" userId="ee3b3bbc25b4cb6d" providerId="LiveId" clId="{B2913934-1B7C-4DA9-AC87-D5B431B50837}" dt="2018-06-20T12:18:52.597" v="8385" actId="20577"/>
        <pc:sldMkLst>
          <pc:docMk/>
          <pc:sldMk cId="662825344" sldId="317"/>
        </pc:sldMkLst>
      </pc:sldChg>
      <pc:sldChg chg="add">
        <pc:chgData name="Moritz Nipshagen" userId="ee3b3bbc25b4cb6d" providerId="LiveId" clId="{B2913934-1B7C-4DA9-AC87-D5B431B50837}" dt="2018-06-20T12:18:52.597" v="8385" actId="20577"/>
        <pc:sldMkLst>
          <pc:docMk/>
          <pc:sldMk cId="1379063195" sldId="318"/>
        </pc:sldMkLst>
      </pc:sldChg>
      <pc:sldChg chg="addSp modSp add">
        <pc:chgData name="Moritz Nipshagen" userId="ee3b3bbc25b4cb6d" providerId="LiveId" clId="{B2913934-1B7C-4DA9-AC87-D5B431B50837}" dt="2018-06-20T14:02:31.335" v="8886" actId="20577"/>
        <pc:sldMkLst>
          <pc:docMk/>
          <pc:sldMk cId="4010707196" sldId="319"/>
        </pc:sldMkLst>
        <pc:spChg chg="add mod">
          <ac:chgData name="Moritz Nipshagen" userId="ee3b3bbc25b4cb6d" providerId="LiveId" clId="{B2913934-1B7C-4DA9-AC87-D5B431B50837}" dt="2018-06-20T14:02:31.335" v="8886" actId="20577"/>
          <ac:spMkLst>
            <pc:docMk/>
            <pc:sldMk cId="4010707196" sldId="319"/>
            <ac:spMk id="5" creationId="{7DB82560-71E3-42E9-9D24-F8B52BECC47B}"/>
          </ac:spMkLst>
        </pc:spChg>
        <pc:picChg chg="mod">
          <ac:chgData name="Moritz Nipshagen" userId="ee3b3bbc25b4cb6d" providerId="LiveId" clId="{B2913934-1B7C-4DA9-AC87-D5B431B50837}" dt="2018-06-20T14:01:57.399" v="8849" actId="1076"/>
          <ac:picMkLst>
            <pc:docMk/>
            <pc:sldMk cId="4010707196" sldId="319"/>
            <ac:picMk id="2050" creationId="{00000000-0000-0000-0000-000000000000}"/>
          </ac:picMkLst>
        </pc:picChg>
      </pc:sldChg>
      <pc:sldChg chg="add">
        <pc:chgData name="Moritz Nipshagen" userId="ee3b3bbc25b4cb6d" providerId="LiveId" clId="{B2913934-1B7C-4DA9-AC87-D5B431B50837}" dt="2018-06-20T12:18:52.597" v="8385" actId="20577"/>
        <pc:sldMkLst>
          <pc:docMk/>
          <pc:sldMk cId="3903451305" sldId="320"/>
        </pc:sldMkLst>
      </pc:sldChg>
      <pc:sldChg chg="add">
        <pc:chgData name="Moritz Nipshagen" userId="ee3b3bbc25b4cb6d" providerId="LiveId" clId="{B2913934-1B7C-4DA9-AC87-D5B431B50837}" dt="2018-06-20T12:18:52.597" v="8385" actId="20577"/>
        <pc:sldMkLst>
          <pc:docMk/>
          <pc:sldMk cId="2437964660" sldId="321"/>
        </pc:sldMkLst>
      </pc:sldChg>
      <pc:sldChg chg="add">
        <pc:chgData name="Moritz Nipshagen" userId="ee3b3bbc25b4cb6d" providerId="LiveId" clId="{B2913934-1B7C-4DA9-AC87-D5B431B50837}" dt="2018-06-20T12:18:52.597" v="8385" actId="20577"/>
        <pc:sldMkLst>
          <pc:docMk/>
          <pc:sldMk cId="1020561341" sldId="322"/>
        </pc:sldMkLst>
      </pc:sldChg>
      <pc:sldChg chg="add">
        <pc:chgData name="Moritz Nipshagen" userId="ee3b3bbc25b4cb6d" providerId="LiveId" clId="{B2913934-1B7C-4DA9-AC87-D5B431B50837}" dt="2018-06-20T12:18:52.597" v="8385" actId="20577"/>
        <pc:sldMkLst>
          <pc:docMk/>
          <pc:sldMk cId="2037761894" sldId="323"/>
        </pc:sldMkLst>
      </pc:sldChg>
      <pc:sldChg chg="add">
        <pc:chgData name="Moritz Nipshagen" userId="ee3b3bbc25b4cb6d" providerId="LiveId" clId="{B2913934-1B7C-4DA9-AC87-D5B431B50837}" dt="2018-06-20T12:18:52.597" v="8385" actId="20577"/>
        <pc:sldMkLst>
          <pc:docMk/>
          <pc:sldMk cId="2543242107" sldId="324"/>
        </pc:sldMkLst>
      </pc:sldChg>
      <pc:sldChg chg="add">
        <pc:chgData name="Moritz Nipshagen" userId="ee3b3bbc25b4cb6d" providerId="LiveId" clId="{B2913934-1B7C-4DA9-AC87-D5B431B50837}" dt="2018-06-20T12:18:52.597" v="8385" actId="20577"/>
        <pc:sldMkLst>
          <pc:docMk/>
          <pc:sldMk cId="53681656" sldId="325"/>
        </pc:sldMkLst>
      </pc:sldChg>
      <pc:sldChg chg="add">
        <pc:chgData name="Moritz Nipshagen" userId="ee3b3bbc25b4cb6d" providerId="LiveId" clId="{B2913934-1B7C-4DA9-AC87-D5B431B50837}" dt="2018-06-20T12:18:52.597" v="8385" actId="20577"/>
        <pc:sldMkLst>
          <pc:docMk/>
          <pc:sldMk cId="3666281653" sldId="326"/>
        </pc:sldMkLst>
      </pc:sldChg>
      <pc:sldChg chg="add">
        <pc:chgData name="Moritz Nipshagen" userId="ee3b3bbc25b4cb6d" providerId="LiveId" clId="{B2913934-1B7C-4DA9-AC87-D5B431B50837}" dt="2018-06-20T12:18:52.597" v="8385" actId="20577"/>
        <pc:sldMkLst>
          <pc:docMk/>
          <pc:sldMk cId="1170801613" sldId="327"/>
        </pc:sldMkLst>
      </pc:sldChg>
      <pc:sldChg chg="add">
        <pc:chgData name="Moritz Nipshagen" userId="ee3b3bbc25b4cb6d" providerId="LiveId" clId="{B2913934-1B7C-4DA9-AC87-D5B431B50837}" dt="2018-06-20T12:18:52.597" v="8385" actId="20577"/>
        <pc:sldMkLst>
          <pc:docMk/>
          <pc:sldMk cId="818919351" sldId="328"/>
        </pc:sldMkLst>
      </pc:sldChg>
      <pc:sldChg chg="add">
        <pc:chgData name="Moritz Nipshagen" userId="ee3b3bbc25b4cb6d" providerId="LiveId" clId="{B2913934-1B7C-4DA9-AC87-D5B431B50837}" dt="2018-06-20T12:18:52.597" v="8385" actId="20577"/>
        <pc:sldMkLst>
          <pc:docMk/>
          <pc:sldMk cId="3515299401" sldId="329"/>
        </pc:sldMkLst>
      </pc:sldChg>
      <pc:sldChg chg="add">
        <pc:chgData name="Moritz Nipshagen" userId="ee3b3bbc25b4cb6d" providerId="LiveId" clId="{B2913934-1B7C-4DA9-AC87-D5B431B50837}" dt="2018-06-20T12:18:52.597" v="8385" actId="20577"/>
        <pc:sldMkLst>
          <pc:docMk/>
          <pc:sldMk cId="1494666370" sldId="330"/>
        </pc:sldMkLst>
      </pc:sldChg>
      <pc:sldChg chg="add">
        <pc:chgData name="Moritz Nipshagen" userId="ee3b3bbc25b4cb6d" providerId="LiveId" clId="{B2913934-1B7C-4DA9-AC87-D5B431B50837}" dt="2018-06-20T12:18:52.597" v="8385" actId="20577"/>
        <pc:sldMkLst>
          <pc:docMk/>
          <pc:sldMk cId="4250806283" sldId="331"/>
        </pc:sldMkLst>
      </pc:sldChg>
      <pc:sldChg chg="add">
        <pc:chgData name="Moritz Nipshagen" userId="ee3b3bbc25b4cb6d" providerId="LiveId" clId="{B2913934-1B7C-4DA9-AC87-D5B431B50837}" dt="2018-06-20T12:18:52.597" v="8385" actId="20577"/>
        <pc:sldMkLst>
          <pc:docMk/>
          <pc:sldMk cId="2066704309" sldId="332"/>
        </pc:sldMkLst>
      </pc:sldChg>
      <pc:sldChg chg="add">
        <pc:chgData name="Moritz Nipshagen" userId="ee3b3bbc25b4cb6d" providerId="LiveId" clId="{B2913934-1B7C-4DA9-AC87-D5B431B50837}" dt="2018-06-20T12:18:52.597" v="8385" actId="20577"/>
        <pc:sldMkLst>
          <pc:docMk/>
          <pc:sldMk cId="2324196872" sldId="333"/>
        </pc:sldMkLst>
      </pc:sldChg>
      <pc:sldChg chg="add">
        <pc:chgData name="Moritz Nipshagen" userId="ee3b3bbc25b4cb6d" providerId="LiveId" clId="{B2913934-1B7C-4DA9-AC87-D5B431B50837}" dt="2018-06-20T12:18:52.597" v="8385" actId="20577"/>
        <pc:sldMkLst>
          <pc:docMk/>
          <pc:sldMk cId="1029296567" sldId="334"/>
        </pc:sldMkLst>
      </pc:sldChg>
      <pc:sldChg chg="add">
        <pc:chgData name="Moritz Nipshagen" userId="ee3b3bbc25b4cb6d" providerId="LiveId" clId="{B2913934-1B7C-4DA9-AC87-D5B431B50837}" dt="2018-06-20T12:18:52.597" v="8385" actId="20577"/>
        <pc:sldMkLst>
          <pc:docMk/>
          <pc:sldMk cId="1474283340" sldId="335"/>
        </pc:sldMkLst>
      </pc:sldChg>
      <pc:sldChg chg="add">
        <pc:chgData name="Moritz Nipshagen" userId="ee3b3bbc25b4cb6d" providerId="LiveId" clId="{B2913934-1B7C-4DA9-AC87-D5B431B50837}" dt="2018-06-20T12:18:52.597" v="8385" actId="20577"/>
        <pc:sldMkLst>
          <pc:docMk/>
          <pc:sldMk cId="746150576" sldId="336"/>
        </pc:sldMkLst>
      </pc:sldChg>
      <pc:sldChg chg="add">
        <pc:chgData name="Moritz Nipshagen" userId="ee3b3bbc25b4cb6d" providerId="LiveId" clId="{B2913934-1B7C-4DA9-AC87-D5B431B50837}" dt="2018-06-20T12:18:52.597" v="8385" actId="20577"/>
        <pc:sldMkLst>
          <pc:docMk/>
          <pc:sldMk cId="3470553593" sldId="337"/>
        </pc:sldMkLst>
      </pc:sldChg>
      <pc:sldChg chg="add">
        <pc:chgData name="Moritz Nipshagen" userId="ee3b3bbc25b4cb6d" providerId="LiveId" clId="{B2913934-1B7C-4DA9-AC87-D5B431B50837}" dt="2018-06-20T12:18:52.597" v="8385" actId="20577"/>
        <pc:sldMkLst>
          <pc:docMk/>
          <pc:sldMk cId="1061265598" sldId="338"/>
        </pc:sldMkLst>
      </pc:sldChg>
      <pc:sldChg chg="add">
        <pc:chgData name="Moritz Nipshagen" userId="ee3b3bbc25b4cb6d" providerId="LiveId" clId="{B2913934-1B7C-4DA9-AC87-D5B431B50837}" dt="2018-06-20T12:18:52.597" v="8385" actId="20577"/>
        <pc:sldMkLst>
          <pc:docMk/>
          <pc:sldMk cId="633123254" sldId="339"/>
        </pc:sldMkLst>
      </pc:sldChg>
      <pc:sldChg chg="addSp delSp modSp add">
        <pc:chgData name="Moritz Nipshagen" userId="ee3b3bbc25b4cb6d" providerId="LiveId" clId="{B2913934-1B7C-4DA9-AC87-D5B431B50837}" dt="2018-06-20T12:22:30.275" v="8846" actId="20577"/>
        <pc:sldMkLst>
          <pc:docMk/>
          <pc:sldMk cId="1843244430" sldId="340"/>
        </pc:sldMkLst>
        <pc:spChg chg="del">
          <ac:chgData name="Moritz Nipshagen" userId="ee3b3bbc25b4cb6d" providerId="LiveId" clId="{B2913934-1B7C-4DA9-AC87-D5B431B50837}" dt="2018-06-20T12:21:21.784" v="8641" actId="20577"/>
          <ac:spMkLst>
            <pc:docMk/>
            <pc:sldMk cId="1843244430" sldId="340"/>
            <ac:spMk id="2" creationId="{09A45F6F-A085-431F-97B4-5C1951E35C9A}"/>
          </ac:spMkLst>
        </pc:spChg>
        <pc:spChg chg="add mod">
          <ac:chgData name="Moritz Nipshagen" userId="ee3b3bbc25b4cb6d" providerId="LiveId" clId="{B2913934-1B7C-4DA9-AC87-D5B431B50837}" dt="2018-06-20T12:21:30.030" v="8659" actId="20577"/>
          <ac:spMkLst>
            <pc:docMk/>
            <pc:sldMk cId="1843244430" sldId="340"/>
            <ac:spMk id="4" creationId="{27CC3B20-1423-4261-975C-9115E4E0F6D3}"/>
          </ac:spMkLst>
        </pc:spChg>
        <pc:spChg chg="add mod">
          <ac:chgData name="Moritz Nipshagen" userId="ee3b3bbc25b4cb6d" providerId="LiveId" clId="{B2913934-1B7C-4DA9-AC87-D5B431B50837}" dt="2018-06-20T12:22:30.275" v="8846" actId="20577"/>
          <ac:spMkLst>
            <pc:docMk/>
            <pc:sldMk cId="1843244430" sldId="340"/>
            <ac:spMk id="5" creationId="{FE0F0F75-87D0-409E-8064-1DC83AC23857}"/>
          </ac:spMkLst>
        </pc:spChg>
      </pc:sldChg>
    </pc:docChg>
  </pc:docChgLst>
  <pc:docChgLst>
    <pc:chgData name="Moritz Nipshagen" userId="ee3b3bbc25b4cb6d" providerId="LiveId" clId="{45544D39-FDAD-44E7-AF49-4CDE5C51ABB1}"/>
    <pc:docChg chg="undo redo custSel addSld delSld modSld sldOrd">
      <pc:chgData name="Moritz Nipshagen" userId="ee3b3bbc25b4cb6d" providerId="LiveId" clId="{45544D39-FDAD-44E7-AF49-4CDE5C51ABB1}" dt="2018-06-20T07:28:17.229" v="14143" actId="20577"/>
      <pc:docMkLst>
        <pc:docMk/>
      </pc:docMkLst>
      <pc:sldChg chg="modSp">
        <pc:chgData name="Moritz Nipshagen" userId="ee3b3bbc25b4cb6d" providerId="LiveId" clId="{45544D39-FDAD-44E7-AF49-4CDE5C51ABB1}" dt="2018-06-18T07:21:26.881" v="2" actId="113"/>
        <pc:sldMkLst>
          <pc:docMk/>
          <pc:sldMk cId="1309100374" sldId="256"/>
        </pc:sldMkLst>
        <pc:spChg chg="mod">
          <ac:chgData name="Moritz Nipshagen" userId="ee3b3bbc25b4cb6d" providerId="LiveId" clId="{45544D39-FDAD-44E7-AF49-4CDE5C51ABB1}" dt="2018-06-18T07:21:26.881" v="2" actId="113"/>
          <ac:spMkLst>
            <pc:docMk/>
            <pc:sldMk cId="1309100374" sldId="256"/>
            <ac:spMk id="3" creationId="{02A50E58-41B5-4018-866C-E481EE5B9806}"/>
          </ac:spMkLst>
        </pc:spChg>
      </pc:sldChg>
      <pc:sldChg chg="addSp modSp ord">
        <pc:chgData name="Moritz Nipshagen" userId="ee3b3bbc25b4cb6d" providerId="LiveId" clId="{45544D39-FDAD-44E7-AF49-4CDE5C51ABB1}" dt="2018-06-19T16:40:03.095" v="2629" actId="14100"/>
        <pc:sldMkLst>
          <pc:docMk/>
          <pc:sldMk cId="3118595229" sldId="267"/>
        </pc:sldMkLst>
        <pc:spChg chg="add mod">
          <ac:chgData name="Moritz Nipshagen" userId="ee3b3bbc25b4cb6d" providerId="LiveId" clId="{45544D39-FDAD-44E7-AF49-4CDE5C51ABB1}" dt="2018-06-19T16:39:55.068" v="2625" actId="14100"/>
          <ac:spMkLst>
            <pc:docMk/>
            <pc:sldMk cId="3118595229" sldId="267"/>
            <ac:spMk id="2" creationId="{5E6DC228-FDA6-449B-B5DA-BC4EB4A04CA0}"/>
          </ac:spMkLst>
        </pc:spChg>
        <pc:spChg chg="mod">
          <ac:chgData name="Moritz Nipshagen" userId="ee3b3bbc25b4cb6d" providerId="LiveId" clId="{45544D39-FDAD-44E7-AF49-4CDE5C51ABB1}" dt="2018-06-19T16:32:03.031" v="1711" actId="20577"/>
          <ac:spMkLst>
            <pc:docMk/>
            <pc:sldMk cId="3118595229" sldId="267"/>
            <ac:spMk id="4" creationId="{A731CA4E-AA05-403E-8E0C-479EE0484072}"/>
          </ac:spMkLst>
        </pc:spChg>
        <pc:spChg chg="mod">
          <ac:chgData name="Moritz Nipshagen" userId="ee3b3bbc25b4cb6d" providerId="LiveId" clId="{45544D39-FDAD-44E7-AF49-4CDE5C51ABB1}" dt="2018-06-19T16:37:26.079" v="2402" actId="20578"/>
          <ac:spMkLst>
            <pc:docMk/>
            <pc:sldMk cId="3118595229" sldId="267"/>
            <ac:spMk id="5" creationId="{A08A55E1-67D2-44DE-B4A5-34384DD8E8A3}"/>
          </ac:spMkLst>
        </pc:spChg>
        <pc:graphicFrameChg chg="add mod modGraphic">
          <ac:chgData name="Moritz Nipshagen" userId="ee3b3bbc25b4cb6d" providerId="LiveId" clId="{45544D39-FDAD-44E7-AF49-4CDE5C51ABB1}" dt="2018-06-19T16:40:03.095" v="2629" actId="14100"/>
          <ac:graphicFrameMkLst>
            <pc:docMk/>
            <pc:sldMk cId="3118595229" sldId="267"/>
            <ac:graphicFrameMk id="6" creationId="{20F451AA-1378-4002-BF56-2DAFF11AB093}"/>
          </ac:graphicFrameMkLst>
        </pc:graphicFrameChg>
      </pc:sldChg>
      <pc:sldChg chg="addSp delSp modSp ord">
        <pc:chgData name="Moritz Nipshagen" userId="ee3b3bbc25b4cb6d" providerId="LiveId" clId="{45544D39-FDAD-44E7-AF49-4CDE5C51ABB1}" dt="2018-06-19T17:42:31.566" v="5914" actId="20577"/>
        <pc:sldMkLst>
          <pc:docMk/>
          <pc:sldMk cId="390092677" sldId="268"/>
        </pc:sldMkLst>
        <pc:spChg chg="mod">
          <ac:chgData name="Moritz Nipshagen" userId="ee3b3bbc25b4cb6d" providerId="LiveId" clId="{45544D39-FDAD-44E7-AF49-4CDE5C51ABB1}" dt="2018-06-19T17:00:33.369" v="3867" actId="20577"/>
          <ac:spMkLst>
            <pc:docMk/>
            <pc:sldMk cId="390092677" sldId="268"/>
            <ac:spMk id="2" creationId="{25010837-A1FA-4372-A6ED-53698092BF60}"/>
          </ac:spMkLst>
        </pc:spChg>
        <pc:spChg chg="mod">
          <ac:chgData name="Moritz Nipshagen" userId="ee3b3bbc25b4cb6d" providerId="LiveId" clId="{45544D39-FDAD-44E7-AF49-4CDE5C51ABB1}" dt="2018-06-19T17:42:31.566" v="5914" actId="20577"/>
          <ac:spMkLst>
            <pc:docMk/>
            <pc:sldMk cId="390092677" sldId="268"/>
            <ac:spMk id="3" creationId="{CC1EC153-E75C-45B1-8FD3-4D89B185776A}"/>
          </ac:spMkLst>
        </pc:spChg>
        <pc:spChg chg="add del mod">
          <ac:chgData name="Moritz Nipshagen" userId="ee3b3bbc25b4cb6d" providerId="LiveId" clId="{45544D39-FDAD-44E7-AF49-4CDE5C51ABB1}" dt="2018-06-19T17:37:43.031" v="5199" actId="255"/>
          <ac:spMkLst>
            <pc:docMk/>
            <pc:sldMk cId="390092677" sldId="268"/>
            <ac:spMk id="5" creationId="{33EA4ADE-9B68-4FA9-AB35-37AB9FBBBBD4}"/>
          </ac:spMkLst>
        </pc:spChg>
        <pc:spChg chg="add del">
          <ac:chgData name="Moritz Nipshagen" userId="ee3b3bbc25b4cb6d" providerId="LiveId" clId="{45544D39-FDAD-44E7-AF49-4CDE5C51ABB1}" dt="2018-06-19T17:24:37.727" v="4640" actId="20577"/>
          <ac:spMkLst>
            <pc:docMk/>
            <pc:sldMk cId="390092677" sldId="268"/>
            <ac:spMk id="6" creationId="{18164D20-82EF-4AFF-BF21-A47DAACFA87C}"/>
          </ac:spMkLst>
        </pc:spChg>
      </pc:sldChg>
      <pc:sldChg chg="modSp">
        <pc:chgData name="Moritz Nipshagen" userId="ee3b3bbc25b4cb6d" providerId="LiveId" clId="{45544D39-FDAD-44E7-AF49-4CDE5C51ABB1}" dt="2018-06-19T16:12:27.077" v="444" actId="20577"/>
        <pc:sldMkLst>
          <pc:docMk/>
          <pc:sldMk cId="604168327" sldId="269"/>
        </pc:sldMkLst>
        <pc:spChg chg="mod">
          <ac:chgData name="Moritz Nipshagen" userId="ee3b3bbc25b4cb6d" providerId="LiveId" clId="{45544D39-FDAD-44E7-AF49-4CDE5C51ABB1}" dt="2018-06-19T16:12:27.077" v="444" actId="20577"/>
          <ac:spMkLst>
            <pc:docMk/>
            <pc:sldMk cId="604168327" sldId="269"/>
            <ac:spMk id="3" creationId="{C2CFF3A3-A383-4EFC-ABF8-F9D49E417F10}"/>
          </ac:spMkLst>
        </pc:spChg>
      </pc:sldChg>
      <pc:sldChg chg="modSp">
        <pc:chgData name="Moritz Nipshagen" userId="ee3b3bbc25b4cb6d" providerId="LiveId" clId="{45544D39-FDAD-44E7-AF49-4CDE5C51ABB1}" dt="2018-06-19T19:13:19.321" v="9157" actId="1076"/>
        <pc:sldMkLst>
          <pc:docMk/>
          <pc:sldMk cId="1954326393" sldId="271"/>
        </pc:sldMkLst>
        <pc:spChg chg="mod">
          <ac:chgData name="Moritz Nipshagen" userId="ee3b3bbc25b4cb6d" providerId="LiveId" clId="{45544D39-FDAD-44E7-AF49-4CDE5C51ABB1}" dt="2018-06-19T17:18:19.057" v="4140" actId="313"/>
          <ac:spMkLst>
            <pc:docMk/>
            <pc:sldMk cId="1954326393" sldId="271"/>
            <ac:spMk id="2" creationId="{7737354B-3B81-4193-AE33-7E38E9BB8B9C}"/>
          </ac:spMkLst>
        </pc:spChg>
        <pc:spChg chg="mod">
          <ac:chgData name="Moritz Nipshagen" userId="ee3b3bbc25b4cb6d" providerId="LiveId" clId="{45544D39-FDAD-44E7-AF49-4CDE5C51ABB1}" dt="2018-06-19T18:58:18.009" v="7831" actId="1076"/>
          <ac:spMkLst>
            <pc:docMk/>
            <pc:sldMk cId="1954326393" sldId="271"/>
            <ac:spMk id="3" creationId="{1C017446-7215-440E-88A9-8AC91029BDE4}"/>
          </ac:spMkLst>
        </pc:spChg>
        <pc:graphicFrameChg chg="mod modGraphic">
          <ac:chgData name="Moritz Nipshagen" userId="ee3b3bbc25b4cb6d" providerId="LiveId" clId="{45544D39-FDAD-44E7-AF49-4CDE5C51ABB1}" dt="2018-06-19T19:13:19.321" v="9157" actId="1076"/>
          <ac:graphicFrameMkLst>
            <pc:docMk/>
            <pc:sldMk cId="1954326393" sldId="271"/>
            <ac:graphicFrameMk id="5" creationId="{3F611BF2-24F5-4B6E-B5F2-A91F0C67A320}"/>
          </ac:graphicFrameMkLst>
        </pc:graphicFrameChg>
      </pc:sldChg>
      <pc:sldChg chg="addSp delSp modSp">
        <pc:chgData name="Moritz Nipshagen" userId="ee3b3bbc25b4cb6d" providerId="LiveId" clId="{45544D39-FDAD-44E7-AF49-4CDE5C51ABB1}" dt="2018-06-19T21:53:06.703" v="10534" actId="1076"/>
        <pc:sldMkLst>
          <pc:docMk/>
          <pc:sldMk cId="2155299717" sldId="272"/>
        </pc:sldMkLst>
        <pc:spChg chg="mod">
          <ac:chgData name="Moritz Nipshagen" userId="ee3b3bbc25b4cb6d" providerId="LiveId" clId="{45544D39-FDAD-44E7-AF49-4CDE5C51ABB1}" dt="2018-06-19T19:48:03.372" v="10455" actId="20577"/>
          <ac:spMkLst>
            <pc:docMk/>
            <pc:sldMk cId="2155299717" sldId="272"/>
            <ac:spMk id="3" creationId="{1C017446-7215-440E-88A9-8AC91029BDE4}"/>
          </ac:spMkLst>
        </pc:spChg>
        <pc:spChg chg="add del mod">
          <ac:chgData name="Moritz Nipshagen" userId="ee3b3bbc25b4cb6d" providerId="LiveId" clId="{45544D39-FDAD-44E7-AF49-4CDE5C51ABB1}" dt="2018-06-19T21:51:36.564" v="10498" actId="1076"/>
          <ac:spMkLst>
            <pc:docMk/>
            <pc:sldMk cId="2155299717" sldId="272"/>
            <ac:spMk id="5" creationId="{5BA7B0F1-E157-4537-8E5B-1098CB919F06}"/>
          </ac:spMkLst>
        </pc:spChg>
        <pc:spChg chg="add del">
          <ac:chgData name="Moritz Nipshagen" userId="ee3b3bbc25b4cb6d" providerId="LiveId" clId="{45544D39-FDAD-44E7-AF49-4CDE5C51ABB1}" dt="2018-06-19T21:51:38.551" v="10500" actId="1076"/>
          <ac:spMkLst>
            <pc:docMk/>
            <pc:sldMk cId="2155299717" sldId="272"/>
            <ac:spMk id="6" creationId="{06885F10-D9F2-4416-B7CD-968B1C50D259}"/>
          </ac:spMkLst>
        </pc:spChg>
        <pc:spChg chg="add mod">
          <ac:chgData name="Moritz Nipshagen" userId="ee3b3bbc25b4cb6d" providerId="LiveId" clId="{45544D39-FDAD-44E7-AF49-4CDE5C51ABB1}" dt="2018-06-19T21:52:15.276" v="10511" actId="1076"/>
          <ac:spMkLst>
            <pc:docMk/>
            <pc:sldMk cId="2155299717" sldId="272"/>
            <ac:spMk id="7" creationId="{B8ECF379-F3D6-4F14-BB54-0F10A35C127D}"/>
          </ac:spMkLst>
        </pc:spChg>
        <pc:spChg chg="add del mod">
          <ac:chgData name="Moritz Nipshagen" userId="ee3b3bbc25b4cb6d" providerId="LiveId" clId="{45544D39-FDAD-44E7-AF49-4CDE5C51ABB1}" dt="2018-06-19T21:52:23.380" v="10516" actId="1076"/>
          <ac:spMkLst>
            <pc:docMk/>
            <pc:sldMk cId="2155299717" sldId="272"/>
            <ac:spMk id="8" creationId="{A11EF283-9E96-4152-9A48-17037DFC6B68}"/>
          </ac:spMkLst>
        </pc:spChg>
        <pc:spChg chg="add del">
          <ac:chgData name="Moritz Nipshagen" userId="ee3b3bbc25b4cb6d" providerId="LiveId" clId="{45544D39-FDAD-44E7-AF49-4CDE5C51ABB1}" dt="2018-06-19T21:52:25.328" v="10518" actId="1076"/>
          <ac:spMkLst>
            <pc:docMk/>
            <pc:sldMk cId="2155299717" sldId="272"/>
            <ac:spMk id="9" creationId="{3B4D63CC-B0AB-4A4C-8690-A25C826C09C0}"/>
          </ac:spMkLst>
        </pc:spChg>
        <pc:spChg chg="add del">
          <ac:chgData name="Moritz Nipshagen" userId="ee3b3bbc25b4cb6d" providerId="LiveId" clId="{45544D39-FDAD-44E7-AF49-4CDE5C51ABB1}" dt="2018-06-19T21:52:25.621" v="10520" actId="1076"/>
          <ac:spMkLst>
            <pc:docMk/>
            <pc:sldMk cId="2155299717" sldId="272"/>
            <ac:spMk id="10" creationId="{66815411-8E1C-496C-8EFC-942437484489}"/>
          </ac:spMkLst>
        </pc:spChg>
        <pc:spChg chg="add mod">
          <ac:chgData name="Moritz Nipshagen" userId="ee3b3bbc25b4cb6d" providerId="LiveId" clId="{45544D39-FDAD-44E7-AF49-4CDE5C51ABB1}" dt="2018-06-19T21:53:06.703" v="10534" actId="1076"/>
          <ac:spMkLst>
            <pc:docMk/>
            <pc:sldMk cId="2155299717" sldId="272"/>
            <ac:spMk id="11" creationId="{7A8452F5-09C7-476F-B75B-11BB906B35FE}"/>
          </ac:spMkLst>
        </pc:spChg>
      </pc:sldChg>
      <pc:sldChg chg="addSp delSp modSp">
        <pc:chgData name="Moritz Nipshagen" userId="ee3b3bbc25b4cb6d" providerId="LiveId" clId="{45544D39-FDAD-44E7-AF49-4CDE5C51ABB1}" dt="2018-06-20T06:06:54.582" v="12682" actId="20577"/>
        <pc:sldMkLst>
          <pc:docMk/>
          <pc:sldMk cId="1307804355" sldId="273"/>
        </pc:sldMkLst>
        <pc:spChg chg="mod">
          <ac:chgData name="Moritz Nipshagen" userId="ee3b3bbc25b4cb6d" providerId="LiveId" clId="{45544D39-FDAD-44E7-AF49-4CDE5C51ABB1}" dt="2018-06-19T19:49:05.225" v="10491" actId="20577"/>
          <ac:spMkLst>
            <pc:docMk/>
            <pc:sldMk cId="1307804355" sldId="273"/>
            <ac:spMk id="2" creationId="{1450534B-6DBC-4AE3-9F54-E22D4445F53D}"/>
          </ac:spMkLst>
        </pc:spChg>
        <pc:spChg chg="mod">
          <ac:chgData name="Moritz Nipshagen" userId="ee3b3bbc25b4cb6d" providerId="LiveId" clId="{45544D39-FDAD-44E7-AF49-4CDE5C51ABB1}" dt="2018-06-20T06:05:42.181" v="12648" actId="27636"/>
          <ac:spMkLst>
            <pc:docMk/>
            <pc:sldMk cId="1307804355" sldId="273"/>
            <ac:spMk id="3" creationId="{9D7DB142-4A7C-4F78-A63D-4DCE00A61CEB}"/>
          </ac:spMkLst>
        </pc:spChg>
        <pc:spChg chg="add del mod">
          <ac:chgData name="Moritz Nipshagen" userId="ee3b3bbc25b4cb6d" providerId="LiveId" clId="{45544D39-FDAD-44E7-AF49-4CDE5C51ABB1}" dt="2018-06-20T06:05:42.186" v="12649" actId="27636"/>
          <ac:spMkLst>
            <pc:docMk/>
            <pc:sldMk cId="1307804355" sldId="273"/>
            <ac:spMk id="5" creationId="{579932BB-E88C-4A2B-BC3B-61F3E1E15735}"/>
          </ac:spMkLst>
        </pc:spChg>
        <pc:spChg chg="add del">
          <ac:chgData name="Moritz Nipshagen" userId="ee3b3bbc25b4cb6d" providerId="LiveId" clId="{45544D39-FDAD-44E7-AF49-4CDE5C51ABB1}" dt="2018-06-19T22:19:47.702" v="12109" actId="20577"/>
          <ac:spMkLst>
            <pc:docMk/>
            <pc:sldMk cId="1307804355" sldId="273"/>
            <ac:spMk id="6" creationId="{37B42818-57F9-4F81-897E-7D6DD4C28121}"/>
          </ac:spMkLst>
        </pc:spChg>
        <pc:spChg chg="add mod">
          <ac:chgData name="Moritz Nipshagen" userId="ee3b3bbc25b4cb6d" providerId="LiveId" clId="{45544D39-FDAD-44E7-AF49-4CDE5C51ABB1}" dt="2018-06-20T06:06:54.582" v="12682" actId="20577"/>
          <ac:spMkLst>
            <pc:docMk/>
            <pc:sldMk cId="1307804355" sldId="273"/>
            <ac:spMk id="7" creationId="{C40EEFD2-6513-42FE-9AC8-7B2179B9E53C}"/>
          </ac:spMkLst>
        </pc:spChg>
      </pc:sldChg>
      <pc:sldChg chg="addSp delSp modSp">
        <pc:chgData name="Moritz Nipshagen" userId="ee3b3bbc25b4cb6d" providerId="LiveId" clId="{45544D39-FDAD-44E7-AF49-4CDE5C51ABB1}" dt="2018-06-20T06:52:33.290" v="13042" actId="20577"/>
        <pc:sldMkLst>
          <pc:docMk/>
          <pc:sldMk cId="731365297" sldId="274"/>
        </pc:sldMkLst>
        <pc:spChg chg="mod">
          <ac:chgData name="Moritz Nipshagen" userId="ee3b3bbc25b4cb6d" providerId="LiveId" clId="{45544D39-FDAD-44E7-AF49-4CDE5C51ABB1}" dt="2018-06-19T19:49:08.522" v="10492" actId="20577"/>
          <ac:spMkLst>
            <pc:docMk/>
            <pc:sldMk cId="731365297" sldId="274"/>
            <ac:spMk id="2" creationId="{8545A57F-A693-4E91-A95B-52ED2D289226}"/>
          </ac:spMkLst>
        </pc:spChg>
        <pc:spChg chg="del">
          <ac:chgData name="Moritz Nipshagen" userId="ee3b3bbc25b4cb6d" providerId="LiveId" clId="{45544D39-FDAD-44E7-AF49-4CDE5C51ABB1}" dt="2018-06-19T22:10:26.664" v="11351" actId="20577"/>
          <ac:spMkLst>
            <pc:docMk/>
            <pc:sldMk cId="731365297" sldId="274"/>
            <ac:spMk id="3" creationId="{FB931E39-D3CD-4AB9-B822-9223597441A4}"/>
          </ac:spMkLst>
        </pc:spChg>
        <pc:spChg chg="add del mod">
          <ac:chgData name="Moritz Nipshagen" userId="ee3b3bbc25b4cb6d" providerId="LiveId" clId="{45544D39-FDAD-44E7-AF49-4CDE5C51ABB1}" dt="2018-06-19T22:10:30.443" v="11352" actId="20577"/>
          <ac:spMkLst>
            <pc:docMk/>
            <pc:sldMk cId="731365297" sldId="274"/>
            <ac:spMk id="5" creationId="{35643184-131B-49EE-9F96-1CD159C87E57}"/>
          </ac:spMkLst>
        </pc:spChg>
        <pc:spChg chg="add mod">
          <ac:chgData name="Moritz Nipshagen" userId="ee3b3bbc25b4cb6d" providerId="LiveId" clId="{45544D39-FDAD-44E7-AF49-4CDE5C51ABB1}" dt="2018-06-20T06:52:01.969" v="13009" actId="27636"/>
          <ac:spMkLst>
            <pc:docMk/>
            <pc:sldMk cId="731365297" sldId="274"/>
            <ac:spMk id="6" creationId="{6EE749F2-2F9C-4E8D-926C-ECA7A08FB796}"/>
          </ac:spMkLst>
        </pc:spChg>
        <pc:spChg chg="add del mod">
          <ac:chgData name="Moritz Nipshagen" userId="ee3b3bbc25b4cb6d" providerId="LiveId" clId="{45544D39-FDAD-44E7-AF49-4CDE5C51ABB1}" dt="2018-06-20T06:52:33.290" v="13042" actId="20577"/>
          <ac:spMkLst>
            <pc:docMk/>
            <pc:sldMk cId="731365297" sldId="274"/>
            <ac:spMk id="7" creationId="{46E9A8D9-F62D-41BF-B0CE-05B54A1A3BEB}"/>
          </ac:spMkLst>
        </pc:spChg>
        <pc:spChg chg="add del">
          <ac:chgData name="Moritz Nipshagen" userId="ee3b3bbc25b4cb6d" providerId="LiveId" clId="{45544D39-FDAD-44E7-AF49-4CDE5C51ABB1}" dt="2018-06-19T22:20:24.948" v="12130" actId="20577"/>
          <ac:spMkLst>
            <pc:docMk/>
            <pc:sldMk cId="731365297" sldId="274"/>
            <ac:spMk id="8" creationId="{37D7AA86-3B74-4FE7-B82F-E7FD3EC23FCE}"/>
          </ac:spMkLst>
        </pc:spChg>
        <pc:spChg chg="add mod">
          <ac:chgData name="Moritz Nipshagen" userId="ee3b3bbc25b4cb6d" providerId="LiveId" clId="{45544D39-FDAD-44E7-AF49-4CDE5C51ABB1}" dt="2018-06-20T06:21:22.585" v="12801" actId="1076"/>
          <ac:spMkLst>
            <pc:docMk/>
            <pc:sldMk cId="731365297" sldId="274"/>
            <ac:spMk id="9" creationId="{93F60DA9-E622-4D75-AF2B-93A948A4F1FD}"/>
          </ac:spMkLst>
        </pc:spChg>
      </pc:sldChg>
      <pc:sldChg chg="modSp">
        <pc:chgData name="Moritz Nipshagen" userId="ee3b3bbc25b4cb6d" providerId="LiveId" clId="{45544D39-FDAD-44E7-AF49-4CDE5C51ABB1}" dt="2018-06-19T22:26:15.064" v="12470" actId="20577"/>
        <pc:sldMkLst>
          <pc:docMk/>
          <pc:sldMk cId="3883729071" sldId="275"/>
        </pc:sldMkLst>
        <pc:spChg chg="mod">
          <ac:chgData name="Moritz Nipshagen" userId="ee3b3bbc25b4cb6d" providerId="LiveId" clId="{45544D39-FDAD-44E7-AF49-4CDE5C51ABB1}" dt="2018-06-19T22:26:15.064" v="12470" actId="20577"/>
          <ac:spMkLst>
            <pc:docMk/>
            <pc:sldMk cId="3883729071" sldId="275"/>
            <ac:spMk id="3" creationId="{9B42E788-73AD-4A3E-9437-EA8BA9F22ACD}"/>
          </ac:spMkLst>
        </pc:spChg>
      </pc:sldChg>
      <pc:sldChg chg="modSp add">
        <pc:chgData name="Moritz Nipshagen" userId="ee3b3bbc25b4cb6d" providerId="LiveId" clId="{45544D39-FDAD-44E7-AF49-4CDE5C51ABB1}" dt="2018-06-19T16:54:38.443" v="3853" actId="313"/>
        <pc:sldMkLst>
          <pc:docMk/>
          <pc:sldMk cId="4148688761" sldId="280"/>
        </pc:sldMkLst>
        <pc:spChg chg="mod">
          <ac:chgData name="Moritz Nipshagen" userId="ee3b3bbc25b4cb6d" providerId="LiveId" clId="{45544D39-FDAD-44E7-AF49-4CDE5C51ABB1}" dt="2018-06-19T16:32:56.695" v="1736" actId="20577"/>
          <ac:spMkLst>
            <pc:docMk/>
            <pc:sldMk cId="4148688761" sldId="280"/>
            <ac:spMk id="2" creationId="{53D4F8D0-7F1D-44B0-8C01-897BDF7E85ED}"/>
          </ac:spMkLst>
        </pc:spChg>
        <pc:spChg chg="mod">
          <ac:chgData name="Moritz Nipshagen" userId="ee3b3bbc25b4cb6d" providerId="LiveId" clId="{45544D39-FDAD-44E7-AF49-4CDE5C51ABB1}" dt="2018-06-19T16:54:03.576" v="3778" actId="27636"/>
          <ac:spMkLst>
            <pc:docMk/>
            <pc:sldMk cId="4148688761" sldId="280"/>
            <ac:spMk id="3" creationId="{43919A1F-3D84-4930-BEF8-4301DFA71947}"/>
          </ac:spMkLst>
        </pc:spChg>
        <pc:spChg chg="mod">
          <ac:chgData name="Moritz Nipshagen" userId="ee3b3bbc25b4cb6d" providerId="LiveId" clId="{45544D39-FDAD-44E7-AF49-4CDE5C51ABB1}" dt="2018-06-19T16:54:38.443" v="3853" actId="313"/>
          <ac:spMkLst>
            <pc:docMk/>
            <pc:sldMk cId="4148688761" sldId="280"/>
            <ac:spMk id="4" creationId="{44619F41-27EE-4722-80E2-A722C08931CB}"/>
          </ac:spMkLst>
        </pc:spChg>
      </pc:sldChg>
      <pc:sldChg chg="addSp delSp modSp add">
        <pc:chgData name="Moritz Nipshagen" userId="ee3b3bbc25b4cb6d" providerId="LiveId" clId="{45544D39-FDAD-44E7-AF49-4CDE5C51ABB1}" dt="2018-06-19T16:43:38.792" v="2803" actId="14"/>
        <pc:sldMkLst>
          <pc:docMk/>
          <pc:sldMk cId="3931189586" sldId="281"/>
        </pc:sldMkLst>
        <pc:spChg chg="mod">
          <ac:chgData name="Moritz Nipshagen" userId="ee3b3bbc25b4cb6d" providerId="LiveId" clId="{45544D39-FDAD-44E7-AF49-4CDE5C51ABB1}" dt="2018-06-19T16:36:37.207" v="2376" actId="20577"/>
          <ac:spMkLst>
            <pc:docMk/>
            <pc:sldMk cId="3931189586" sldId="281"/>
            <ac:spMk id="2" creationId="{E838B3A3-CE93-4291-957B-CF1E97F2C24D}"/>
          </ac:spMkLst>
        </pc:spChg>
        <pc:spChg chg="mod">
          <ac:chgData name="Moritz Nipshagen" userId="ee3b3bbc25b4cb6d" providerId="LiveId" clId="{45544D39-FDAD-44E7-AF49-4CDE5C51ABB1}" dt="2018-06-19T16:43:38.792" v="2803" actId="14"/>
          <ac:spMkLst>
            <pc:docMk/>
            <pc:sldMk cId="3931189586" sldId="281"/>
            <ac:spMk id="3" creationId="{C49901E4-092D-46C3-A8A4-62FFF82A9763}"/>
          </ac:spMkLst>
        </pc:spChg>
        <pc:spChg chg="del">
          <ac:chgData name="Moritz Nipshagen" userId="ee3b3bbc25b4cb6d" providerId="LiveId" clId="{45544D39-FDAD-44E7-AF49-4CDE5C51ABB1}" dt="2018-06-19T16:39:50.232" v="2624" actId="478"/>
          <ac:spMkLst>
            <pc:docMk/>
            <pc:sldMk cId="3931189586" sldId="281"/>
            <ac:spMk id="4" creationId="{74B4629A-ED33-41A5-8DF1-8430E6A6135B}"/>
          </ac:spMkLst>
        </pc:spChg>
        <pc:spChg chg="add mod">
          <ac:chgData name="Moritz Nipshagen" userId="ee3b3bbc25b4cb6d" providerId="LiveId" clId="{45544D39-FDAD-44E7-AF49-4CDE5C51ABB1}" dt="2018-06-19T16:42:26.714" v="2726" actId="313"/>
          <ac:spMkLst>
            <pc:docMk/>
            <pc:sldMk cId="3931189586" sldId="281"/>
            <ac:spMk id="6" creationId="{B3CA5EA3-A305-40D8-A6D7-D4CDE7D1510B}"/>
          </ac:spMkLst>
        </pc:spChg>
        <pc:graphicFrameChg chg="add mod modGraphic">
          <ac:chgData name="Moritz Nipshagen" userId="ee3b3bbc25b4cb6d" providerId="LiveId" clId="{45544D39-FDAD-44E7-AF49-4CDE5C51ABB1}" dt="2018-06-19T16:43:12.427" v="2742" actId="1076"/>
          <ac:graphicFrameMkLst>
            <pc:docMk/>
            <pc:sldMk cId="3931189586" sldId="281"/>
            <ac:graphicFrameMk id="7" creationId="{2AF3092E-625A-46F1-849B-60C86BB8A827}"/>
          </ac:graphicFrameMkLst>
        </pc:graphicFrameChg>
      </pc:sldChg>
      <pc:sldChg chg="addSp delSp modSp add">
        <pc:chgData name="Moritz Nipshagen" userId="ee3b3bbc25b4cb6d" providerId="LiveId" clId="{45544D39-FDAD-44E7-AF49-4CDE5C51ABB1}" dt="2018-06-19T17:52:55.934" v="6661" actId="20577"/>
        <pc:sldMkLst>
          <pc:docMk/>
          <pc:sldMk cId="655562859" sldId="282"/>
        </pc:sldMkLst>
        <pc:spChg chg="mod">
          <ac:chgData name="Moritz Nipshagen" userId="ee3b3bbc25b4cb6d" providerId="LiveId" clId="{45544D39-FDAD-44E7-AF49-4CDE5C51ABB1}" dt="2018-06-19T16:44:06.136" v="2820" actId="20577"/>
          <ac:spMkLst>
            <pc:docMk/>
            <pc:sldMk cId="655562859" sldId="282"/>
            <ac:spMk id="2" creationId="{B5AE2A44-A92B-4E0C-868E-36CF79F9B10C}"/>
          </ac:spMkLst>
        </pc:spChg>
        <pc:spChg chg="del">
          <ac:chgData name="Moritz Nipshagen" userId="ee3b3bbc25b4cb6d" providerId="LiveId" clId="{45544D39-FDAD-44E7-AF49-4CDE5C51ABB1}" dt="2018-06-19T16:44:09.241" v="2821" actId="20577"/>
          <ac:spMkLst>
            <pc:docMk/>
            <pc:sldMk cId="655562859" sldId="282"/>
            <ac:spMk id="3" creationId="{40500253-B8B1-4BD9-8C70-A9FCA19F507B}"/>
          </ac:spMkLst>
        </pc:spChg>
        <pc:spChg chg="del">
          <ac:chgData name="Moritz Nipshagen" userId="ee3b3bbc25b4cb6d" providerId="LiveId" clId="{45544D39-FDAD-44E7-AF49-4CDE5C51ABB1}" dt="2018-06-19T16:44:09.241" v="2821" actId="20577"/>
          <ac:spMkLst>
            <pc:docMk/>
            <pc:sldMk cId="655562859" sldId="282"/>
            <ac:spMk id="4" creationId="{E6A4C529-D108-4D5B-A2EE-FE17BB0E2F21}"/>
          </ac:spMkLst>
        </pc:spChg>
        <pc:spChg chg="add mod">
          <ac:chgData name="Moritz Nipshagen" userId="ee3b3bbc25b4cb6d" providerId="LiveId" clId="{45544D39-FDAD-44E7-AF49-4CDE5C51ABB1}" dt="2018-06-19T17:52:55.934" v="6661" actId="20577"/>
          <ac:spMkLst>
            <pc:docMk/>
            <pc:sldMk cId="655562859" sldId="282"/>
            <ac:spMk id="6" creationId="{D51B2AFB-B4BD-46F8-A287-320428F6A0B1}"/>
          </ac:spMkLst>
        </pc:spChg>
      </pc:sldChg>
      <pc:sldChg chg="addSp delSp modSp add">
        <pc:chgData name="Moritz Nipshagen" userId="ee3b3bbc25b4cb6d" providerId="LiveId" clId="{45544D39-FDAD-44E7-AF49-4CDE5C51ABB1}" dt="2018-06-19T18:57:05.492" v="7815" actId="1076"/>
        <pc:sldMkLst>
          <pc:docMk/>
          <pc:sldMk cId="3853562377" sldId="283"/>
        </pc:sldMkLst>
        <pc:spChg chg="mod">
          <ac:chgData name="Moritz Nipshagen" userId="ee3b3bbc25b4cb6d" providerId="LiveId" clId="{45544D39-FDAD-44E7-AF49-4CDE5C51ABB1}" dt="2018-06-19T17:18:53.435" v="4182" actId="20577"/>
          <ac:spMkLst>
            <pc:docMk/>
            <pc:sldMk cId="3853562377" sldId="283"/>
            <ac:spMk id="2" creationId="{B4F6A524-2FF1-458F-8BC6-3C3AFFC9228A}"/>
          </ac:spMkLst>
        </pc:spChg>
        <pc:spChg chg="del">
          <ac:chgData name="Moritz Nipshagen" userId="ee3b3bbc25b4cb6d" providerId="LiveId" clId="{45544D39-FDAD-44E7-AF49-4CDE5C51ABB1}" dt="2018-06-19T17:55:01.277" v="6974" actId="1076"/>
          <ac:spMkLst>
            <pc:docMk/>
            <pc:sldMk cId="3853562377" sldId="283"/>
            <ac:spMk id="3" creationId="{9DA44309-383D-4E11-BFE0-54A650467531}"/>
          </ac:spMkLst>
        </pc:spChg>
        <pc:spChg chg="del">
          <ac:chgData name="Moritz Nipshagen" userId="ee3b3bbc25b4cb6d" providerId="LiveId" clId="{45544D39-FDAD-44E7-AF49-4CDE5C51ABB1}" dt="2018-06-19T17:55:01.277" v="6974" actId="1076"/>
          <ac:spMkLst>
            <pc:docMk/>
            <pc:sldMk cId="3853562377" sldId="283"/>
            <ac:spMk id="4" creationId="{8A83E288-C35B-4B73-978F-ED1EA8684CB7}"/>
          </ac:spMkLst>
        </pc:spChg>
        <pc:spChg chg="add del mod">
          <ac:chgData name="Moritz Nipshagen" userId="ee3b3bbc25b4cb6d" providerId="LiveId" clId="{45544D39-FDAD-44E7-AF49-4CDE5C51ABB1}" dt="2018-06-19T17:55:05.122" v="6975" actId="1076"/>
          <ac:spMkLst>
            <pc:docMk/>
            <pc:sldMk cId="3853562377" sldId="283"/>
            <ac:spMk id="6" creationId="{D217402E-6D87-4E44-94D8-C2BC2C372985}"/>
          </ac:spMkLst>
        </pc:spChg>
        <pc:spChg chg="add mod">
          <ac:chgData name="Moritz Nipshagen" userId="ee3b3bbc25b4cb6d" providerId="LiveId" clId="{45544D39-FDAD-44E7-AF49-4CDE5C51ABB1}" dt="2018-06-19T18:55:33.060" v="7761" actId="20577"/>
          <ac:spMkLst>
            <pc:docMk/>
            <pc:sldMk cId="3853562377" sldId="283"/>
            <ac:spMk id="7" creationId="{E5DE2CE8-CA7E-49EF-9380-74D3E2EC685D}"/>
          </ac:spMkLst>
        </pc:spChg>
        <pc:spChg chg="add del mod">
          <ac:chgData name="Moritz Nipshagen" userId="ee3b3bbc25b4cb6d" providerId="LiveId" clId="{45544D39-FDAD-44E7-AF49-4CDE5C51ABB1}" dt="2018-06-19T17:56:48" v="6976" actId="1076"/>
          <ac:spMkLst>
            <pc:docMk/>
            <pc:sldMk cId="3853562377" sldId="283"/>
            <ac:spMk id="8" creationId="{59251CBE-A122-4597-ABA1-B35D4C144A0E}"/>
          </ac:spMkLst>
        </pc:spChg>
        <pc:spChg chg="add mod">
          <ac:chgData name="Moritz Nipshagen" userId="ee3b3bbc25b4cb6d" providerId="LiveId" clId="{45544D39-FDAD-44E7-AF49-4CDE5C51ABB1}" dt="2018-06-19T18:57:05.492" v="7815" actId="1076"/>
          <ac:spMkLst>
            <pc:docMk/>
            <pc:sldMk cId="3853562377" sldId="283"/>
            <ac:spMk id="11" creationId="{F2E7C4EF-07C6-4F56-AFA0-92C2464CD2C5}"/>
          </ac:spMkLst>
        </pc:spChg>
        <pc:picChg chg="add mod">
          <ac:chgData name="Moritz Nipshagen" userId="ee3b3bbc25b4cb6d" providerId="LiveId" clId="{45544D39-FDAD-44E7-AF49-4CDE5C51ABB1}" dt="2018-06-19T17:56:55.672" v="6978" actId="1076"/>
          <ac:picMkLst>
            <pc:docMk/>
            <pc:sldMk cId="3853562377" sldId="283"/>
            <ac:picMk id="10" creationId="{000B65E3-3F14-4923-A6AB-390BFEAE2357}"/>
          </ac:picMkLst>
        </pc:picChg>
      </pc:sldChg>
      <pc:sldChg chg="modSp add">
        <pc:chgData name="Moritz Nipshagen" userId="ee3b3bbc25b4cb6d" providerId="LiveId" clId="{45544D39-FDAD-44E7-AF49-4CDE5C51ABB1}" dt="2018-06-19T17:39:26.109" v="5553" actId="20577"/>
        <pc:sldMkLst>
          <pc:docMk/>
          <pc:sldMk cId="2671183772" sldId="284"/>
        </pc:sldMkLst>
        <pc:spChg chg="mod">
          <ac:chgData name="Moritz Nipshagen" userId="ee3b3bbc25b4cb6d" providerId="LiveId" clId="{45544D39-FDAD-44E7-AF49-4CDE5C51ABB1}" dt="2018-06-19T17:34:34.446" v="4876" actId="20577"/>
          <ac:spMkLst>
            <pc:docMk/>
            <pc:sldMk cId="2671183772" sldId="284"/>
            <ac:spMk id="2" creationId="{2456C840-D0F4-47D3-B381-C4F5C3D30B4B}"/>
          </ac:spMkLst>
        </pc:spChg>
        <pc:spChg chg="mod">
          <ac:chgData name="Moritz Nipshagen" userId="ee3b3bbc25b4cb6d" providerId="LiveId" clId="{45544D39-FDAD-44E7-AF49-4CDE5C51ABB1}" dt="2018-06-19T17:39:26.109" v="5553" actId="20577"/>
          <ac:spMkLst>
            <pc:docMk/>
            <pc:sldMk cId="2671183772" sldId="284"/>
            <ac:spMk id="3" creationId="{4AC2CB3D-FC9F-47EF-9019-2C4C904D5B7E}"/>
          </ac:spMkLst>
        </pc:spChg>
        <pc:spChg chg="mod">
          <ac:chgData name="Moritz Nipshagen" userId="ee3b3bbc25b4cb6d" providerId="LiveId" clId="{45544D39-FDAD-44E7-AF49-4CDE5C51ABB1}" dt="2018-06-19T17:34:46.600" v="4886" actId="20577"/>
          <ac:spMkLst>
            <pc:docMk/>
            <pc:sldMk cId="2671183772" sldId="284"/>
            <ac:spMk id="4" creationId="{C3A0A225-C8BF-422B-8A04-786D2A2BB74A}"/>
          </ac:spMkLst>
        </pc:spChg>
      </pc:sldChg>
      <pc:sldChg chg="addSp delSp modSp add">
        <pc:chgData name="Moritz Nipshagen" userId="ee3b3bbc25b4cb6d" providerId="LiveId" clId="{45544D39-FDAD-44E7-AF49-4CDE5C51ABB1}" dt="2018-06-19T17:54:10.590" v="6884" actId="20577"/>
        <pc:sldMkLst>
          <pc:docMk/>
          <pc:sldMk cId="2620590767" sldId="285"/>
        </pc:sldMkLst>
        <pc:spChg chg="mod">
          <ac:chgData name="Moritz Nipshagen" userId="ee3b3bbc25b4cb6d" providerId="LiveId" clId="{45544D39-FDAD-44E7-AF49-4CDE5C51ABB1}" dt="2018-06-19T17:39:50.397" v="5574" actId="20577"/>
          <ac:spMkLst>
            <pc:docMk/>
            <pc:sldMk cId="2620590767" sldId="285"/>
            <ac:spMk id="2" creationId="{75671EDC-A800-484C-9B1D-0B5D0AE38523}"/>
          </ac:spMkLst>
        </pc:spChg>
        <pc:spChg chg="del">
          <ac:chgData name="Moritz Nipshagen" userId="ee3b3bbc25b4cb6d" providerId="LiveId" clId="{45544D39-FDAD-44E7-AF49-4CDE5C51ABB1}" dt="2018-06-19T17:39:53.271" v="5575" actId="20577"/>
          <ac:spMkLst>
            <pc:docMk/>
            <pc:sldMk cId="2620590767" sldId="285"/>
            <ac:spMk id="3" creationId="{11939C20-1035-4EB3-AA8F-813FC159763B}"/>
          </ac:spMkLst>
        </pc:spChg>
        <pc:spChg chg="del">
          <ac:chgData name="Moritz Nipshagen" userId="ee3b3bbc25b4cb6d" providerId="LiveId" clId="{45544D39-FDAD-44E7-AF49-4CDE5C51ABB1}" dt="2018-06-19T17:39:53.271" v="5575" actId="20577"/>
          <ac:spMkLst>
            <pc:docMk/>
            <pc:sldMk cId="2620590767" sldId="285"/>
            <ac:spMk id="4" creationId="{09ABFFC0-D537-4149-84A7-143F43555C7C}"/>
          </ac:spMkLst>
        </pc:spChg>
        <pc:spChg chg="add mod">
          <ac:chgData name="Moritz Nipshagen" userId="ee3b3bbc25b4cb6d" providerId="LiveId" clId="{45544D39-FDAD-44E7-AF49-4CDE5C51ABB1}" dt="2018-06-19T17:54:10.590" v="6884" actId="20577"/>
          <ac:spMkLst>
            <pc:docMk/>
            <pc:sldMk cId="2620590767" sldId="285"/>
            <ac:spMk id="6" creationId="{50C69AF5-6486-48AE-8595-B83182B1C168}"/>
          </ac:spMkLst>
        </pc:spChg>
      </pc:sldChg>
      <pc:sldChg chg="modSp add">
        <pc:chgData name="Moritz Nipshagen" userId="ee3b3bbc25b4cb6d" providerId="LiveId" clId="{45544D39-FDAD-44E7-AF49-4CDE5C51ABB1}" dt="2018-06-19T17:54:53.023" v="6973" actId="20577"/>
        <pc:sldMkLst>
          <pc:docMk/>
          <pc:sldMk cId="59928200" sldId="286"/>
        </pc:sldMkLst>
        <pc:spChg chg="mod">
          <ac:chgData name="Moritz Nipshagen" userId="ee3b3bbc25b4cb6d" providerId="LiveId" clId="{45544D39-FDAD-44E7-AF49-4CDE5C51ABB1}" dt="2018-06-19T17:44:40.798" v="6199" actId="20577"/>
          <ac:spMkLst>
            <pc:docMk/>
            <pc:sldMk cId="59928200" sldId="286"/>
            <ac:spMk id="2" creationId="{17F75ED0-AAFB-4577-9045-0F5A7738695D}"/>
          </ac:spMkLst>
        </pc:spChg>
        <pc:spChg chg="mod">
          <ac:chgData name="Moritz Nipshagen" userId="ee3b3bbc25b4cb6d" providerId="LiveId" clId="{45544D39-FDAD-44E7-AF49-4CDE5C51ABB1}" dt="2018-06-19T17:54:53.023" v="6973" actId="20577"/>
          <ac:spMkLst>
            <pc:docMk/>
            <pc:sldMk cId="59928200" sldId="286"/>
            <ac:spMk id="3" creationId="{54D58D3B-C073-4904-BB84-EBFAC7760FCC}"/>
          </ac:spMkLst>
        </pc:spChg>
      </pc:sldChg>
      <pc:sldChg chg="addSp delSp modSp add">
        <pc:chgData name="Moritz Nipshagen" userId="ee3b3bbc25b4cb6d" providerId="LiveId" clId="{45544D39-FDAD-44E7-AF49-4CDE5C51ABB1}" dt="2018-06-19T19:18:27.062" v="9517" actId="20577"/>
        <pc:sldMkLst>
          <pc:docMk/>
          <pc:sldMk cId="4209666047" sldId="287"/>
        </pc:sldMkLst>
        <pc:spChg chg="del">
          <ac:chgData name="Moritz Nipshagen" userId="ee3b3bbc25b4cb6d" providerId="LiveId" clId="{45544D39-FDAD-44E7-AF49-4CDE5C51ABB1}" dt="2018-06-19T19:17:08.898" v="9159" actId="20577"/>
          <ac:spMkLst>
            <pc:docMk/>
            <pc:sldMk cId="4209666047" sldId="287"/>
            <ac:spMk id="2" creationId="{7E1AC731-155B-4FF5-981A-98101F8B7C17}"/>
          </ac:spMkLst>
        </pc:spChg>
        <pc:spChg chg="add mod">
          <ac:chgData name="Moritz Nipshagen" userId="ee3b3bbc25b4cb6d" providerId="LiveId" clId="{45544D39-FDAD-44E7-AF49-4CDE5C51ABB1}" dt="2018-06-19T19:17:12.326" v="9173" actId="20577"/>
          <ac:spMkLst>
            <pc:docMk/>
            <pc:sldMk cId="4209666047" sldId="287"/>
            <ac:spMk id="4" creationId="{E3F9220C-ABCD-48BC-871A-DBBBA2B217BF}"/>
          </ac:spMkLst>
        </pc:spChg>
        <pc:spChg chg="add mod">
          <ac:chgData name="Moritz Nipshagen" userId="ee3b3bbc25b4cb6d" providerId="LiveId" clId="{45544D39-FDAD-44E7-AF49-4CDE5C51ABB1}" dt="2018-06-19T19:18:27.062" v="9517" actId="20577"/>
          <ac:spMkLst>
            <pc:docMk/>
            <pc:sldMk cId="4209666047" sldId="287"/>
            <ac:spMk id="5" creationId="{66475818-AD99-400F-A4B4-946F066151F8}"/>
          </ac:spMkLst>
        </pc:spChg>
      </pc:sldChg>
      <pc:sldChg chg="modSp add del">
        <pc:chgData name="Moritz Nipshagen" userId="ee3b3bbc25b4cb6d" providerId="LiveId" clId="{45544D39-FDAD-44E7-AF49-4CDE5C51ABB1}" dt="2018-06-19T19:49:00.091" v="10473" actId="2696"/>
        <pc:sldMkLst>
          <pc:docMk/>
          <pc:sldMk cId="469150342" sldId="288"/>
        </pc:sldMkLst>
        <pc:spChg chg="mod">
          <ac:chgData name="Moritz Nipshagen" userId="ee3b3bbc25b4cb6d" providerId="LiveId" clId="{45544D39-FDAD-44E7-AF49-4CDE5C51ABB1}" dt="2018-06-19T19:48:26.792" v="10472" actId="20577"/>
          <ac:spMkLst>
            <pc:docMk/>
            <pc:sldMk cId="469150342" sldId="288"/>
            <ac:spMk id="2" creationId="{F3A55301-74F0-42D6-8A68-44031A3D2CEC}"/>
          </ac:spMkLst>
        </pc:spChg>
      </pc:sldChg>
      <pc:sldChg chg="add del">
        <pc:chgData name="Moritz Nipshagen" userId="ee3b3bbc25b4cb6d" providerId="LiveId" clId="{45544D39-FDAD-44E7-AF49-4CDE5C51ABB1}" dt="2018-06-19T21:42:28.988" v="10494" actId="20577"/>
        <pc:sldMkLst>
          <pc:docMk/>
          <pc:sldMk cId="843575195" sldId="288"/>
        </pc:sldMkLst>
      </pc:sldChg>
      <pc:sldChg chg="modSp add">
        <pc:chgData name="Moritz Nipshagen" userId="ee3b3bbc25b4cb6d" providerId="LiveId" clId="{45544D39-FDAD-44E7-AF49-4CDE5C51ABB1}" dt="2018-06-20T06:52:45.019" v="13043" actId="2711"/>
        <pc:sldMkLst>
          <pc:docMk/>
          <pc:sldMk cId="1890426403" sldId="288"/>
        </pc:sldMkLst>
        <pc:spChg chg="mod">
          <ac:chgData name="Moritz Nipshagen" userId="ee3b3bbc25b4cb6d" providerId="LiveId" clId="{45544D39-FDAD-44E7-AF49-4CDE5C51ABB1}" dt="2018-06-19T22:04:13.095" v="10965" actId="2711"/>
          <ac:spMkLst>
            <pc:docMk/>
            <pc:sldMk cId="1890426403" sldId="288"/>
            <ac:spMk id="2" creationId="{A978763F-8800-4363-B6AB-89BBA5FBA9D4}"/>
          </ac:spMkLst>
        </pc:spChg>
        <pc:spChg chg="mod">
          <ac:chgData name="Moritz Nipshagen" userId="ee3b3bbc25b4cb6d" providerId="LiveId" clId="{45544D39-FDAD-44E7-AF49-4CDE5C51ABB1}" dt="2018-06-20T06:43:03.030" v="12858" actId="2711"/>
          <ac:spMkLst>
            <pc:docMk/>
            <pc:sldMk cId="1890426403" sldId="288"/>
            <ac:spMk id="3" creationId="{6DDFEEC1-00A3-4BE9-842D-124F2406C62E}"/>
          </ac:spMkLst>
        </pc:spChg>
        <pc:spChg chg="mod">
          <ac:chgData name="Moritz Nipshagen" userId="ee3b3bbc25b4cb6d" providerId="LiveId" clId="{45544D39-FDAD-44E7-AF49-4CDE5C51ABB1}" dt="2018-06-20T06:52:45.019" v="13043" actId="2711"/>
          <ac:spMkLst>
            <pc:docMk/>
            <pc:sldMk cId="1890426403" sldId="288"/>
            <ac:spMk id="4" creationId="{4D386BAB-A776-4F41-837D-EBD1AEEFED50}"/>
          </ac:spMkLst>
        </pc:spChg>
      </pc:sldChg>
      <pc:sldChg chg="add del">
        <pc:chgData name="Moritz Nipshagen" userId="ee3b3bbc25b4cb6d" providerId="LiveId" clId="{45544D39-FDAD-44E7-AF49-4CDE5C51ABB1}" dt="2018-06-19T21:42:28.988" v="10494" actId="20577"/>
        <pc:sldMkLst>
          <pc:docMk/>
          <pc:sldMk cId="999686450" sldId="289"/>
        </pc:sldMkLst>
      </pc:sldChg>
      <pc:sldChg chg="modSp add">
        <pc:chgData name="Moritz Nipshagen" userId="ee3b3bbc25b4cb6d" providerId="LiveId" clId="{45544D39-FDAD-44E7-AF49-4CDE5C51ABB1}" dt="2018-06-20T07:16:54.205" v="13601" actId="20577"/>
        <pc:sldMkLst>
          <pc:docMk/>
          <pc:sldMk cId="1658912305" sldId="289"/>
        </pc:sldMkLst>
        <pc:spChg chg="mod">
          <ac:chgData name="Moritz Nipshagen" userId="ee3b3bbc25b4cb6d" providerId="LiveId" clId="{45544D39-FDAD-44E7-AF49-4CDE5C51ABB1}" dt="2018-06-19T22:17:44.485" v="12039" actId="20577"/>
          <ac:spMkLst>
            <pc:docMk/>
            <pc:sldMk cId="1658912305" sldId="289"/>
            <ac:spMk id="2" creationId="{91B156F4-41B4-4728-965A-322230920A38}"/>
          </ac:spMkLst>
        </pc:spChg>
        <pc:spChg chg="mod">
          <ac:chgData name="Moritz Nipshagen" userId="ee3b3bbc25b4cb6d" providerId="LiveId" clId="{45544D39-FDAD-44E7-AF49-4CDE5C51ABB1}" dt="2018-06-20T07:16:07.558" v="13596" actId="27636"/>
          <ac:spMkLst>
            <pc:docMk/>
            <pc:sldMk cId="1658912305" sldId="289"/>
            <ac:spMk id="3" creationId="{046C0B31-B1AD-4005-AE1C-52417F70759C}"/>
          </ac:spMkLst>
        </pc:spChg>
        <pc:spChg chg="mod">
          <ac:chgData name="Moritz Nipshagen" userId="ee3b3bbc25b4cb6d" providerId="LiveId" clId="{45544D39-FDAD-44E7-AF49-4CDE5C51ABB1}" dt="2018-06-20T07:16:54.205" v="13601" actId="20577"/>
          <ac:spMkLst>
            <pc:docMk/>
            <pc:sldMk cId="1658912305" sldId="289"/>
            <ac:spMk id="4" creationId="{0E1D2D92-962C-4902-BF20-A9ABD9007D5B}"/>
          </ac:spMkLst>
        </pc:spChg>
      </pc:sldChg>
      <pc:sldChg chg="add del">
        <pc:chgData name="Moritz Nipshagen" userId="ee3b3bbc25b4cb6d" providerId="LiveId" clId="{45544D39-FDAD-44E7-AF49-4CDE5C51ABB1}" dt="2018-06-19T21:42:28.988" v="10494" actId="20577"/>
        <pc:sldMkLst>
          <pc:docMk/>
          <pc:sldMk cId="105378026" sldId="290"/>
        </pc:sldMkLst>
      </pc:sldChg>
      <pc:sldChg chg="addSp modSp add">
        <pc:chgData name="Moritz Nipshagen" userId="ee3b3bbc25b4cb6d" providerId="LiveId" clId="{45544D39-FDAD-44E7-AF49-4CDE5C51ABB1}" dt="2018-06-20T07:27:06.976" v="14129" actId="2711"/>
        <pc:sldMkLst>
          <pc:docMk/>
          <pc:sldMk cId="1075904719" sldId="290"/>
        </pc:sldMkLst>
        <pc:spChg chg="mod">
          <ac:chgData name="Moritz Nipshagen" userId="ee3b3bbc25b4cb6d" providerId="LiveId" clId="{45544D39-FDAD-44E7-AF49-4CDE5C51ABB1}" dt="2018-06-19T22:19:06.166" v="12080" actId="20577"/>
          <ac:spMkLst>
            <pc:docMk/>
            <pc:sldMk cId="1075904719" sldId="290"/>
            <ac:spMk id="2" creationId="{88507424-C4FC-4ABC-B6F9-E393DC51AC2B}"/>
          </ac:spMkLst>
        </pc:spChg>
        <pc:spChg chg="mod">
          <ac:chgData name="Moritz Nipshagen" userId="ee3b3bbc25b4cb6d" providerId="LiveId" clId="{45544D39-FDAD-44E7-AF49-4CDE5C51ABB1}" dt="2018-06-20T07:21:43.372" v="14096" actId="20577"/>
          <ac:spMkLst>
            <pc:docMk/>
            <pc:sldMk cId="1075904719" sldId="290"/>
            <ac:spMk id="3" creationId="{1C7612D1-C0AB-4AE0-93BA-C42DE741637D}"/>
          </ac:spMkLst>
        </pc:spChg>
        <pc:spChg chg="mod">
          <ac:chgData name="Moritz Nipshagen" userId="ee3b3bbc25b4cb6d" providerId="LiveId" clId="{45544D39-FDAD-44E7-AF49-4CDE5C51ABB1}" dt="2018-06-20T07:27:06.976" v="14129" actId="2711"/>
          <ac:spMkLst>
            <pc:docMk/>
            <pc:sldMk cId="1075904719" sldId="290"/>
            <ac:spMk id="4" creationId="{9D18D551-B728-4704-9C9D-659F496439AF}"/>
          </ac:spMkLst>
        </pc:spChg>
        <pc:spChg chg="add mod">
          <ac:chgData name="Moritz Nipshagen" userId="ee3b3bbc25b4cb6d" providerId="LiveId" clId="{45544D39-FDAD-44E7-AF49-4CDE5C51ABB1}" dt="2018-06-20T07:26:38.321" v="14109" actId="1076"/>
          <ac:spMkLst>
            <pc:docMk/>
            <pc:sldMk cId="1075904719" sldId="290"/>
            <ac:spMk id="6" creationId="{B61D9B18-B840-414B-B352-FAFD60A6A9EF}"/>
          </ac:spMkLst>
        </pc:spChg>
      </pc:sldChg>
      <pc:sldChg chg="add del">
        <pc:chgData name="Moritz Nipshagen" userId="ee3b3bbc25b4cb6d" providerId="LiveId" clId="{45544D39-FDAD-44E7-AF49-4CDE5C51ABB1}" dt="2018-06-19T21:42:28.988" v="10494" actId="20577"/>
        <pc:sldMkLst>
          <pc:docMk/>
          <pc:sldMk cId="2060341109" sldId="291"/>
        </pc:sldMkLst>
      </pc:sldChg>
      <pc:sldChg chg="addSp delSp modSp add del">
        <pc:chgData name="Moritz Nipshagen" userId="ee3b3bbc25b4cb6d" providerId="LiveId" clId="{45544D39-FDAD-44E7-AF49-4CDE5C51ABB1}" dt="2018-06-20T07:17:24.636" v="13602" actId="2696"/>
        <pc:sldMkLst>
          <pc:docMk/>
          <pc:sldMk cId="2290451399" sldId="291"/>
        </pc:sldMkLst>
        <pc:spChg chg="add del mod">
          <ac:chgData name="Moritz Nipshagen" userId="ee3b3bbc25b4cb6d" providerId="LiveId" clId="{45544D39-FDAD-44E7-AF49-4CDE5C51ABB1}" dt="2018-06-19T22:21:22.983" v="12136" actId="2696"/>
          <ac:spMkLst>
            <pc:docMk/>
            <pc:sldMk cId="2290451399" sldId="291"/>
            <ac:spMk id="2" creationId="{18182035-88A9-4D1E-978B-C7BA15DCEC2B}"/>
          </ac:spMkLst>
        </pc:spChg>
        <pc:spChg chg="mod">
          <ac:chgData name="Moritz Nipshagen" userId="ee3b3bbc25b4cb6d" providerId="LiveId" clId="{45544D39-FDAD-44E7-AF49-4CDE5C51ABB1}" dt="2018-06-19T22:21:42.006" v="12148" actId="20577"/>
          <ac:spMkLst>
            <pc:docMk/>
            <pc:sldMk cId="2290451399" sldId="291"/>
            <ac:spMk id="3" creationId="{628A2B01-9584-4C3D-BCA1-EE015A8E2A9C}"/>
          </ac:spMkLst>
        </pc:spChg>
        <pc:spChg chg="add del">
          <ac:chgData name="Moritz Nipshagen" userId="ee3b3bbc25b4cb6d" providerId="LiveId" clId="{45544D39-FDAD-44E7-AF49-4CDE5C51ABB1}" dt="2018-06-19T22:21:20.249" v="12135" actId="2696"/>
          <ac:spMkLst>
            <pc:docMk/>
            <pc:sldMk cId="2290451399" sldId="291"/>
            <ac:spMk id="6" creationId="{6BD2B853-2F31-4BEA-8E54-AE9673B7C2A1}"/>
          </ac:spMkLst>
        </pc:spChg>
      </pc:sldChg>
      <pc:sldChg chg="modSp add">
        <pc:chgData name="Moritz Nipshagen" userId="ee3b3bbc25b4cb6d" providerId="LiveId" clId="{45544D39-FDAD-44E7-AF49-4CDE5C51ABB1}" dt="2018-06-20T07:28:17.229" v="14143" actId="20577"/>
        <pc:sldMkLst>
          <pc:docMk/>
          <pc:sldMk cId="3305377131" sldId="291"/>
        </pc:sldMkLst>
        <pc:spChg chg="mod">
          <ac:chgData name="Moritz Nipshagen" userId="ee3b3bbc25b4cb6d" providerId="LiveId" clId="{45544D39-FDAD-44E7-AF49-4CDE5C51ABB1}" dt="2018-06-20T07:28:17.229" v="14143" actId="20577"/>
          <ac:spMkLst>
            <pc:docMk/>
            <pc:sldMk cId="3305377131" sldId="291"/>
            <ac:spMk id="2" creationId="{EBF561EB-4CD1-4FF0-B4EB-CEC5A081CE59}"/>
          </ac:spMkLst>
        </pc:spChg>
      </pc:sldChg>
      <pc:sldChg chg="modSp add del">
        <pc:chgData name="Moritz Nipshagen" userId="ee3b3bbc25b4cb6d" providerId="LiveId" clId="{45544D39-FDAD-44E7-AF49-4CDE5C51ABB1}" dt="2018-06-20T07:17:24.651" v="13603" actId="2696"/>
        <pc:sldMkLst>
          <pc:docMk/>
          <pc:sldMk cId="204829277" sldId="292"/>
        </pc:sldMkLst>
        <pc:spChg chg="mod">
          <ac:chgData name="Moritz Nipshagen" userId="ee3b3bbc25b4cb6d" providerId="LiveId" clId="{45544D39-FDAD-44E7-AF49-4CDE5C51ABB1}" dt="2018-06-19T22:21:47.157" v="12150" actId="2696"/>
          <ac:spMkLst>
            <pc:docMk/>
            <pc:sldMk cId="204829277" sldId="292"/>
            <ac:spMk id="2" creationId="{1ACA3F2B-FB46-479C-AAD5-B8803EC1641A}"/>
          </ac:spMkLst>
        </pc:spChg>
        <pc:spChg chg="mod">
          <ac:chgData name="Moritz Nipshagen" userId="ee3b3bbc25b4cb6d" providerId="LiveId" clId="{45544D39-FDAD-44E7-AF49-4CDE5C51ABB1}" dt="2018-06-19T22:21:50.422" v="12169" actId="20577"/>
          <ac:spMkLst>
            <pc:docMk/>
            <pc:sldMk cId="204829277" sldId="292"/>
            <ac:spMk id="3" creationId="{68B2024F-12F6-4B46-9B63-24CE01528BD2}"/>
          </ac:spMkLst>
        </pc:spChg>
      </pc:sldChg>
      <pc:sldChg chg="add del">
        <pc:chgData name="Moritz Nipshagen" userId="ee3b3bbc25b4cb6d" providerId="LiveId" clId="{45544D39-FDAD-44E7-AF49-4CDE5C51ABB1}" dt="2018-06-19T21:42:28.988" v="10494" actId="20577"/>
        <pc:sldMkLst>
          <pc:docMk/>
          <pc:sldMk cId="2009154945" sldId="292"/>
        </pc:sldMkLst>
      </pc:sldChg>
      <pc:sldChg chg="addSp delSp modSp add del">
        <pc:chgData name="Moritz Nipshagen" userId="ee3b3bbc25b4cb6d" providerId="LiveId" clId="{45544D39-FDAD-44E7-AF49-4CDE5C51ABB1}" dt="2018-06-20T07:06:26.923" v="13044" actId="2696"/>
        <pc:sldMkLst>
          <pc:docMk/>
          <pc:sldMk cId="1157619680" sldId="293"/>
        </pc:sldMkLst>
        <pc:spChg chg="mod">
          <ac:chgData name="Moritz Nipshagen" userId="ee3b3bbc25b4cb6d" providerId="LiveId" clId="{45544D39-FDAD-44E7-AF49-4CDE5C51ABB1}" dt="2018-06-20T06:30:57.175" v="12809" actId="2696"/>
          <ac:spMkLst>
            <pc:docMk/>
            <pc:sldMk cId="1157619680" sldId="293"/>
            <ac:spMk id="2" creationId="{5F7A3E97-D069-4069-9688-09E10A0764A9}"/>
          </ac:spMkLst>
        </pc:spChg>
        <pc:spChg chg="del">
          <ac:chgData name="Moritz Nipshagen" userId="ee3b3bbc25b4cb6d" providerId="LiveId" clId="{45544D39-FDAD-44E7-AF49-4CDE5C51ABB1}" dt="2018-06-20T06:31:00.965" v="12810" actId="2696"/>
          <ac:spMkLst>
            <pc:docMk/>
            <pc:sldMk cId="1157619680" sldId="293"/>
            <ac:spMk id="3" creationId="{3C14A789-8A79-407C-9C20-A7B043784B04}"/>
          </ac:spMkLst>
        </pc:spChg>
        <pc:spChg chg="del">
          <ac:chgData name="Moritz Nipshagen" userId="ee3b3bbc25b4cb6d" providerId="LiveId" clId="{45544D39-FDAD-44E7-AF49-4CDE5C51ABB1}" dt="2018-06-20T06:31:00.965" v="12810" actId="2696"/>
          <ac:spMkLst>
            <pc:docMk/>
            <pc:sldMk cId="1157619680" sldId="293"/>
            <ac:spMk id="4" creationId="{78A2549F-28EB-41BB-84F3-A1B9B4E2B63D}"/>
          </ac:spMkLst>
        </pc:spChg>
        <pc:spChg chg="add mod">
          <ac:chgData name="Moritz Nipshagen" userId="ee3b3bbc25b4cb6d" providerId="LiveId" clId="{45544D39-FDAD-44E7-AF49-4CDE5C51ABB1}" dt="2018-06-20T06:35:36.618" v="12840" actId="2696"/>
          <ac:spMkLst>
            <pc:docMk/>
            <pc:sldMk cId="1157619680" sldId="293"/>
            <ac:spMk id="6" creationId="{06EF8BF1-4612-46B7-B40D-A494448A36DB}"/>
          </ac:spMkLst>
        </pc:spChg>
        <pc:spChg chg="add del mod">
          <ac:chgData name="Moritz Nipshagen" userId="ee3b3bbc25b4cb6d" providerId="LiveId" clId="{45544D39-FDAD-44E7-AF49-4CDE5C51ABB1}" dt="2018-06-20T06:35:40.670" v="12842" actId="2696"/>
          <ac:spMkLst>
            <pc:docMk/>
            <pc:sldMk cId="1157619680" sldId="293"/>
            <ac:spMk id="7" creationId="{1845595D-BFBF-4DB3-A724-F51F0553B478}"/>
          </ac:spMkLst>
        </pc:spChg>
      </pc:sldChg>
      <pc:sldChg chg="add del">
        <pc:chgData name="Moritz Nipshagen" userId="ee3b3bbc25b4cb6d" providerId="LiveId" clId="{45544D39-FDAD-44E7-AF49-4CDE5C51ABB1}" dt="2018-06-19T21:42:28.988" v="10494" actId="20577"/>
        <pc:sldMkLst>
          <pc:docMk/>
          <pc:sldMk cId="2806163224" sldId="293"/>
        </pc:sldMkLst>
      </pc:sldChg>
      <pc:sldChg chg="add del">
        <pc:chgData name="Moritz Nipshagen" userId="ee3b3bbc25b4cb6d" providerId="LiveId" clId="{45544D39-FDAD-44E7-AF49-4CDE5C51ABB1}" dt="2018-06-19T21:42:28.988" v="10494" actId="20577"/>
        <pc:sldMkLst>
          <pc:docMk/>
          <pc:sldMk cId="4142200582" sldId="294"/>
        </pc:sldMkLst>
      </pc:sldChg>
      <pc:sldChg chg="add del">
        <pc:chgData name="Moritz Nipshagen" userId="ee3b3bbc25b4cb6d" providerId="LiveId" clId="{45544D39-FDAD-44E7-AF49-4CDE5C51ABB1}" dt="2018-06-19T21:42:28.988" v="10494" actId="20577"/>
        <pc:sldMkLst>
          <pc:docMk/>
          <pc:sldMk cId="1785839562" sldId="295"/>
        </pc:sldMkLst>
      </pc:sldChg>
      <pc:sldChg chg="add del">
        <pc:chgData name="Moritz Nipshagen" userId="ee3b3bbc25b4cb6d" providerId="LiveId" clId="{45544D39-FDAD-44E7-AF49-4CDE5C51ABB1}" dt="2018-06-19T21:42:28.988" v="10494" actId="20577"/>
        <pc:sldMkLst>
          <pc:docMk/>
          <pc:sldMk cId="136102503" sldId="296"/>
        </pc:sldMkLst>
      </pc:sldChg>
      <pc:sldChg chg="add del">
        <pc:chgData name="Moritz Nipshagen" userId="ee3b3bbc25b4cb6d" providerId="LiveId" clId="{45544D39-FDAD-44E7-AF49-4CDE5C51ABB1}" dt="2018-06-19T21:42:28.988" v="10494" actId="20577"/>
        <pc:sldMkLst>
          <pc:docMk/>
          <pc:sldMk cId="1073195641" sldId="297"/>
        </pc:sldMkLst>
      </pc:sldChg>
      <pc:sldChg chg="add del">
        <pc:chgData name="Moritz Nipshagen" userId="ee3b3bbc25b4cb6d" providerId="LiveId" clId="{45544D39-FDAD-44E7-AF49-4CDE5C51ABB1}" dt="2018-06-19T21:42:28.988" v="10494" actId="20577"/>
        <pc:sldMkLst>
          <pc:docMk/>
          <pc:sldMk cId="1024327088" sldId="298"/>
        </pc:sldMkLst>
      </pc:sldChg>
      <pc:sldChg chg="add del">
        <pc:chgData name="Moritz Nipshagen" userId="ee3b3bbc25b4cb6d" providerId="LiveId" clId="{45544D39-FDAD-44E7-AF49-4CDE5C51ABB1}" dt="2018-06-19T21:42:28.988" v="10494" actId="20577"/>
        <pc:sldMkLst>
          <pc:docMk/>
          <pc:sldMk cId="3981047242" sldId="299"/>
        </pc:sldMkLst>
      </pc:sldChg>
      <pc:sldChg chg="add del">
        <pc:chgData name="Moritz Nipshagen" userId="ee3b3bbc25b4cb6d" providerId="LiveId" clId="{45544D39-FDAD-44E7-AF49-4CDE5C51ABB1}" dt="2018-06-19T21:42:28.988" v="10494" actId="20577"/>
        <pc:sldMkLst>
          <pc:docMk/>
          <pc:sldMk cId="3456092818" sldId="300"/>
        </pc:sldMkLst>
      </pc:sldChg>
      <pc:sldChg chg="add del">
        <pc:chgData name="Moritz Nipshagen" userId="ee3b3bbc25b4cb6d" providerId="LiveId" clId="{45544D39-FDAD-44E7-AF49-4CDE5C51ABB1}" dt="2018-06-19T21:42:28.988" v="10494" actId="20577"/>
        <pc:sldMkLst>
          <pc:docMk/>
          <pc:sldMk cId="3730603946" sldId="301"/>
        </pc:sldMkLst>
      </pc:sldChg>
      <pc:sldChg chg="add del">
        <pc:chgData name="Moritz Nipshagen" userId="ee3b3bbc25b4cb6d" providerId="LiveId" clId="{45544D39-FDAD-44E7-AF49-4CDE5C51ABB1}" dt="2018-06-19T21:42:28.988" v="10494" actId="20577"/>
        <pc:sldMkLst>
          <pc:docMk/>
          <pc:sldMk cId="299161139" sldId="302"/>
        </pc:sldMkLst>
      </pc:sldChg>
      <pc:sldChg chg="add del">
        <pc:chgData name="Moritz Nipshagen" userId="ee3b3bbc25b4cb6d" providerId="LiveId" clId="{45544D39-FDAD-44E7-AF49-4CDE5C51ABB1}" dt="2018-06-19T21:42:28.988" v="10494" actId="20577"/>
        <pc:sldMkLst>
          <pc:docMk/>
          <pc:sldMk cId="1553108352" sldId="303"/>
        </pc:sldMkLst>
      </pc:sldChg>
      <pc:sldChg chg="add del">
        <pc:chgData name="Moritz Nipshagen" userId="ee3b3bbc25b4cb6d" providerId="LiveId" clId="{45544D39-FDAD-44E7-AF49-4CDE5C51ABB1}" dt="2018-06-19T21:42:28.988" v="10494" actId="20577"/>
        <pc:sldMkLst>
          <pc:docMk/>
          <pc:sldMk cId="662825344" sldId="304"/>
        </pc:sldMkLst>
      </pc:sldChg>
      <pc:sldChg chg="add del">
        <pc:chgData name="Moritz Nipshagen" userId="ee3b3bbc25b4cb6d" providerId="LiveId" clId="{45544D39-FDAD-44E7-AF49-4CDE5C51ABB1}" dt="2018-06-19T21:42:28.988" v="10494" actId="20577"/>
        <pc:sldMkLst>
          <pc:docMk/>
          <pc:sldMk cId="2146319432" sldId="305"/>
        </pc:sldMkLst>
      </pc:sldChg>
      <pc:sldChg chg="add del">
        <pc:chgData name="Moritz Nipshagen" userId="ee3b3bbc25b4cb6d" providerId="LiveId" clId="{45544D39-FDAD-44E7-AF49-4CDE5C51ABB1}" dt="2018-06-19T21:42:28.988" v="10494" actId="20577"/>
        <pc:sldMkLst>
          <pc:docMk/>
          <pc:sldMk cId="57810374" sldId="306"/>
        </pc:sldMkLst>
      </pc:sldChg>
      <pc:sldChg chg="add del">
        <pc:chgData name="Moritz Nipshagen" userId="ee3b3bbc25b4cb6d" providerId="LiveId" clId="{45544D39-FDAD-44E7-AF49-4CDE5C51ABB1}" dt="2018-06-19T21:42:28.988" v="10494" actId="20577"/>
        <pc:sldMkLst>
          <pc:docMk/>
          <pc:sldMk cId="319943908" sldId="307"/>
        </pc:sldMkLst>
      </pc:sldChg>
      <pc:sldChg chg="add del">
        <pc:chgData name="Moritz Nipshagen" userId="ee3b3bbc25b4cb6d" providerId="LiveId" clId="{45544D39-FDAD-44E7-AF49-4CDE5C51ABB1}" dt="2018-06-19T21:42:28.988" v="10494" actId="20577"/>
        <pc:sldMkLst>
          <pc:docMk/>
          <pc:sldMk cId="4010707196" sldId="308"/>
        </pc:sldMkLst>
      </pc:sldChg>
    </pc:docChg>
  </pc:docChgLst>
  <pc:docChgLst>
    <pc:chgData name="Moritz Nipshagen" userId="ee3b3bbc25b4cb6d" providerId="LiveId" clId="{C7EC90C5-8D8B-4EC2-8703-7E4EA37382C6}"/>
    <pc:docChg chg="undo custSel addSld modSld">
      <pc:chgData name="Moritz Nipshagen" userId="ee3b3bbc25b4cb6d" providerId="LiveId" clId="{C7EC90C5-8D8B-4EC2-8703-7E4EA37382C6}" dt="2018-06-20T16:39:19.668" v="703" actId="20577"/>
      <pc:docMkLst>
        <pc:docMk/>
      </pc:docMkLst>
      <pc:sldChg chg="addSp modSp">
        <pc:chgData name="Moritz Nipshagen" userId="ee3b3bbc25b4cb6d" providerId="LiveId" clId="{C7EC90C5-8D8B-4EC2-8703-7E4EA37382C6}" dt="2018-06-20T16:27:22.053" v="19" actId="1076"/>
        <pc:sldMkLst>
          <pc:docMk/>
          <pc:sldMk cId="1307804355" sldId="273"/>
        </pc:sldMkLst>
        <pc:spChg chg="mod">
          <ac:chgData name="Moritz Nipshagen" userId="ee3b3bbc25b4cb6d" providerId="LiveId" clId="{C7EC90C5-8D8B-4EC2-8703-7E4EA37382C6}" dt="2018-06-20T16:26:42.574" v="6" actId="20577"/>
          <ac:spMkLst>
            <pc:docMk/>
            <pc:sldMk cId="1307804355" sldId="273"/>
            <ac:spMk id="3" creationId="{9D7DB142-4A7C-4F78-A63D-4DCE00A61CEB}"/>
          </ac:spMkLst>
        </pc:spChg>
        <pc:spChg chg="add mod">
          <ac:chgData name="Moritz Nipshagen" userId="ee3b3bbc25b4cb6d" providerId="LiveId" clId="{C7EC90C5-8D8B-4EC2-8703-7E4EA37382C6}" dt="2018-06-20T16:27:22.053" v="19" actId="1076"/>
          <ac:spMkLst>
            <pc:docMk/>
            <pc:sldMk cId="1307804355" sldId="273"/>
            <ac:spMk id="6" creationId="{85231918-06E8-4420-A7C6-F0BDF15C3BBC}"/>
          </ac:spMkLst>
        </pc:spChg>
      </pc:sldChg>
      <pc:sldChg chg="addSp modSp">
        <pc:chgData name="Moritz Nipshagen" userId="ee3b3bbc25b4cb6d" providerId="LiveId" clId="{C7EC90C5-8D8B-4EC2-8703-7E4EA37382C6}" dt="2018-06-20T16:28:41.460" v="36" actId="1076"/>
        <pc:sldMkLst>
          <pc:docMk/>
          <pc:sldMk cId="731365297" sldId="274"/>
        </pc:sldMkLst>
        <pc:spChg chg="add mod">
          <ac:chgData name="Moritz Nipshagen" userId="ee3b3bbc25b4cb6d" providerId="LiveId" clId="{C7EC90C5-8D8B-4EC2-8703-7E4EA37382C6}" dt="2018-06-20T16:28:41.460" v="36" actId="1076"/>
          <ac:spMkLst>
            <pc:docMk/>
            <pc:sldMk cId="731365297" sldId="274"/>
            <ac:spMk id="3" creationId="{2923C8CB-CC2B-4D78-B5CB-CC0615D456C4}"/>
          </ac:spMkLst>
        </pc:spChg>
        <pc:spChg chg="mod">
          <ac:chgData name="Moritz Nipshagen" userId="ee3b3bbc25b4cb6d" providerId="LiveId" clId="{C7EC90C5-8D8B-4EC2-8703-7E4EA37382C6}" dt="2018-06-20T16:28:14.559" v="26" actId="20577"/>
          <ac:spMkLst>
            <pc:docMk/>
            <pc:sldMk cId="731365297" sldId="274"/>
            <ac:spMk id="6" creationId="{6EE749F2-2F9C-4E8D-926C-ECA7A08FB796}"/>
          </ac:spMkLst>
        </pc:spChg>
      </pc:sldChg>
      <pc:sldChg chg="addSp delSp modSp">
        <pc:chgData name="Moritz Nipshagen" userId="ee3b3bbc25b4cb6d" providerId="LiveId" clId="{C7EC90C5-8D8B-4EC2-8703-7E4EA37382C6}" dt="2018-06-20T16:37:37.715" v="694" actId="1076"/>
        <pc:sldMkLst>
          <pc:docMk/>
          <pc:sldMk cId="3271175569" sldId="279"/>
        </pc:sldMkLst>
        <pc:spChg chg="mod">
          <ac:chgData name="Moritz Nipshagen" userId="ee3b3bbc25b4cb6d" providerId="LiveId" clId="{C7EC90C5-8D8B-4EC2-8703-7E4EA37382C6}" dt="2018-06-20T16:37:11.708" v="689" actId="20577"/>
          <ac:spMkLst>
            <pc:docMk/>
            <pc:sldMk cId="3271175569" sldId="279"/>
            <ac:spMk id="5" creationId="{66B2EACC-1379-4C68-B467-349D8352F726}"/>
          </ac:spMkLst>
        </pc:spChg>
        <pc:picChg chg="add mod">
          <ac:chgData name="Moritz Nipshagen" userId="ee3b3bbc25b4cb6d" providerId="LiveId" clId="{C7EC90C5-8D8B-4EC2-8703-7E4EA37382C6}" dt="2018-06-20T16:37:37.715" v="694" actId="1076"/>
          <ac:picMkLst>
            <pc:docMk/>
            <pc:sldMk cId="3271175569" sldId="279"/>
            <ac:picMk id="6" creationId="{58B226A4-B962-45DD-B05F-BC7FA20FDD5A}"/>
          </ac:picMkLst>
        </pc:picChg>
        <pc:picChg chg="del">
          <ac:chgData name="Moritz Nipshagen" userId="ee3b3bbc25b4cb6d" providerId="LiveId" clId="{C7EC90C5-8D8B-4EC2-8703-7E4EA37382C6}" dt="2018-06-20T16:36:39.289" v="608" actId="478"/>
          <ac:picMkLst>
            <pc:docMk/>
            <pc:sldMk cId="3271175569" sldId="279"/>
            <ac:picMk id="8" creationId="{DC11231E-C2DE-4948-92D3-5A2012C067D9}"/>
          </ac:picMkLst>
        </pc:picChg>
      </pc:sldChg>
      <pc:sldChg chg="addSp modSp">
        <pc:chgData name="Moritz Nipshagen" userId="ee3b3bbc25b4cb6d" providerId="LiveId" clId="{C7EC90C5-8D8B-4EC2-8703-7E4EA37382C6}" dt="2018-06-20T16:30:56.574" v="58" actId="1076"/>
        <pc:sldMkLst>
          <pc:docMk/>
          <pc:sldMk cId="1075904719" sldId="290"/>
        </pc:sldMkLst>
        <pc:spChg chg="mod">
          <ac:chgData name="Moritz Nipshagen" userId="ee3b3bbc25b4cb6d" providerId="LiveId" clId="{C7EC90C5-8D8B-4EC2-8703-7E4EA37382C6}" dt="2018-06-20T16:30:31.180" v="49" actId="20577"/>
          <ac:spMkLst>
            <pc:docMk/>
            <pc:sldMk cId="1075904719" sldId="290"/>
            <ac:spMk id="3" creationId="{1C7612D1-C0AB-4AE0-93BA-C42DE741637D}"/>
          </ac:spMkLst>
        </pc:spChg>
        <pc:spChg chg="add mod">
          <ac:chgData name="Moritz Nipshagen" userId="ee3b3bbc25b4cb6d" providerId="LiveId" clId="{C7EC90C5-8D8B-4EC2-8703-7E4EA37382C6}" dt="2018-06-20T16:30:56.574" v="58" actId="1076"/>
          <ac:spMkLst>
            <pc:docMk/>
            <pc:sldMk cId="1075904719" sldId="290"/>
            <ac:spMk id="7" creationId="{D20C5D22-2766-4879-88EA-1888AF3654A4}"/>
          </ac:spMkLst>
        </pc:spChg>
      </pc:sldChg>
      <pc:sldChg chg="modSp">
        <pc:chgData name="Moritz Nipshagen" userId="ee3b3bbc25b4cb6d" providerId="LiveId" clId="{C7EC90C5-8D8B-4EC2-8703-7E4EA37382C6}" dt="2018-06-20T16:26:23.948" v="1" actId="27636"/>
        <pc:sldMkLst>
          <pc:docMk/>
          <pc:sldMk cId="3883971372" sldId="298"/>
        </pc:sldMkLst>
        <pc:spChg chg="mod">
          <ac:chgData name="Moritz Nipshagen" userId="ee3b3bbc25b4cb6d" providerId="LiveId" clId="{C7EC90C5-8D8B-4EC2-8703-7E4EA37382C6}" dt="2018-06-20T16:26:23.948" v="1" actId="27636"/>
          <ac:spMkLst>
            <pc:docMk/>
            <pc:sldMk cId="3883971372" sldId="298"/>
            <ac:spMk id="3" creationId="{3BB58BF4-EDF3-47A3-953F-13CB0D9C3AB2}"/>
          </ac:spMkLst>
        </pc:spChg>
        <pc:spChg chg="mod">
          <ac:chgData name="Moritz Nipshagen" userId="ee3b3bbc25b4cb6d" providerId="LiveId" clId="{C7EC90C5-8D8B-4EC2-8703-7E4EA37382C6}" dt="2018-06-20T16:26:23.942" v="0" actId="27636"/>
          <ac:spMkLst>
            <pc:docMk/>
            <pc:sldMk cId="3883971372" sldId="298"/>
            <ac:spMk id="4" creationId="{A009AF93-02BE-447E-B74D-728784155DF9}"/>
          </ac:spMkLst>
        </pc:spChg>
      </pc:sldChg>
      <pc:sldChg chg="addSp delSp modSp add">
        <pc:chgData name="Moritz Nipshagen" userId="ee3b3bbc25b4cb6d" providerId="LiveId" clId="{C7EC90C5-8D8B-4EC2-8703-7E4EA37382C6}" dt="2018-06-20T16:39:19.668" v="703" actId="20577"/>
        <pc:sldMkLst>
          <pc:docMk/>
          <pc:sldMk cId="1831766956" sldId="342"/>
        </pc:sldMkLst>
        <pc:spChg chg="del">
          <ac:chgData name="Moritz Nipshagen" userId="ee3b3bbc25b4cb6d" providerId="LiveId" clId="{C7EC90C5-8D8B-4EC2-8703-7E4EA37382C6}" dt="2018-06-20T16:31:26.821" v="60"/>
          <ac:spMkLst>
            <pc:docMk/>
            <pc:sldMk cId="1831766956" sldId="342"/>
            <ac:spMk id="2" creationId="{B3B22F29-32B2-4F4C-9D2D-8CCC60509CD4}"/>
          </ac:spMkLst>
        </pc:spChg>
        <pc:spChg chg="del">
          <ac:chgData name="Moritz Nipshagen" userId="ee3b3bbc25b4cb6d" providerId="LiveId" clId="{C7EC90C5-8D8B-4EC2-8703-7E4EA37382C6}" dt="2018-06-20T16:31:26.821" v="60"/>
          <ac:spMkLst>
            <pc:docMk/>
            <pc:sldMk cId="1831766956" sldId="342"/>
            <ac:spMk id="3" creationId="{79A9572F-E72C-4B17-9C87-EAEDF4693456}"/>
          </ac:spMkLst>
        </pc:spChg>
        <pc:spChg chg="del">
          <ac:chgData name="Moritz Nipshagen" userId="ee3b3bbc25b4cb6d" providerId="LiveId" clId="{C7EC90C5-8D8B-4EC2-8703-7E4EA37382C6}" dt="2018-06-20T16:31:26.821" v="60"/>
          <ac:spMkLst>
            <pc:docMk/>
            <pc:sldMk cId="1831766956" sldId="342"/>
            <ac:spMk id="4" creationId="{5EFCA329-AB8B-4A47-87C0-AAED95470E40}"/>
          </ac:spMkLst>
        </pc:spChg>
        <pc:spChg chg="add mod">
          <ac:chgData name="Moritz Nipshagen" userId="ee3b3bbc25b4cb6d" providerId="LiveId" clId="{C7EC90C5-8D8B-4EC2-8703-7E4EA37382C6}" dt="2018-06-20T16:33:18.905" v="266" actId="313"/>
          <ac:spMkLst>
            <pc:docMk/>
            <pc:sldMk cId="1831766956" sldId="342"/>
            <ac:spMk id="6" creationId="{049E1648-E30D-4540-AA77-4684E4158B62}"/>
          </ac:spMkLst>
        </pc:spChg>
        <pc:spChg chg="add mod">
          <ac:chgData name="Moritz Nipshagen" userId="ee3b3bbc25b4cb6d" providerId="LiveId" clId="{C7EC90C5-8D8B-4EC2-8703-7E4EA37382C6}" dt="2018-06-20T16:39:19.668" v="703" actId="20577"/>
          <ac:spMkLst>
            <pc:docMk/>
            <pc:sldMk cId="1831766956" sldId="342"/>
            <ac:spMk id="7" creationId="{2CF70BC3-7457-446A-8D89-012B94868B14}"/>
          </ac:spMkLst>
        </pc:spChg>
      </pc:sldChg>
    </pc:docChg>
  </pc:docChgLst>
</pc:chgInfo>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4960FE-84BF-4F36-96F9-AC8A426EF4E1}" type="datetimeFigureOut">
              <a:rPr lang="en-GB" smtClean="0"/>
              <a:t>20/06/2018</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145966-3644-4EF3-8D3C-4E37A0E97571}" type="slidenum">
              <a:rPr lang="en-GB" smtClean="0"/>
              <a:t>‹#›</a:t>
            </a:fld>
            <a:endParaRPr lang="en-GB"/>
          </a:p>
        </p:txBody>
      </p:sp>
    </p:spTree>
    <p:extLst>
      <p:ext uri="{BB962C8B-B14F-4D97-AF65-F5344CB8AC3E}">
        <p14:creationId xmlns:p14="http://schemas.microsoft.com/office/powerpoint/2010/main" val="15681530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LIVE CODING WITH POKEMON.CSV FOR THE FUN STUFF!</a:t>
            </a:r>
          </a:p>
        </p:txBody>
      </p:sp>
      <p:sp>
        <p:nvSpPr>
          <p:cNvPr id="4" name="Slide Number Placeholder 3"/>
          <p:cNvSpPr>
            <a:spLocks noGrp="1"/>
          </p:cNvSpPr>
          <p:nvPr>
            <p:ph type="sldNum" sz="quarter" idx="10"/>
          </p:nvPr>
        </p:nvSpPr>
        <p:spPr/>
        <p:txBody>
          <a:bodyPr/>
          <a:lstStyle/>
          <a:p>
            <a:fld id="{42145966-3644-4EF3-8D3C-4E37A0E97571}" type="slidenum">
              <a:rPr lang="en-GB" smtClean="0"/>
              <a:t>77</a:t>
            </a:fld>
            <a:endParaRPr lang="en-GB"/>
          </a:p>
        </p:txBody>
      </p:sp>
    </p:spTree>
    <p:extLst>
      <p:ext uri="{BB962C8B-B14F-4D97-AF65-F5344CB8AC3E}">
        <p14:creationId xmlns:p14="http://schemas.microsoft.com/office/powerpoint/2010/main" val="326707120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mailto:ahain@uos.de" TargetMode="External"/><Relationship Id="rId2" Type="http://schemas.openxmlformats.org/officeDocument/2006/relationships/hyperlink" Target="mailto:mnipshagen@uos.de"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1259378"/>
            <a:ext cx="10058400" cy="3065733"/>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D2D3E5-8D07-442F-AD09-44D2D54E3827}"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2" name="Footer Placeholder 4">
            <a:extLst>
              <a:ext uri="{FF2B5EF4-FFF2-40B4-BE49-F238E27FC236}">
                <a16:creationId xmlns:a16="http://schemas.microsoft.com/office/drawing/2014/main" id="{A2F8DDAA-96A7-4A58-BF95-E7FB5E2AE443}"/>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23" name="Group 22">
            <a:extLst>
              <a:ext uri="{FF2B5EF4-FFF2-40B4-BE49-F238E27FC236}">
                <a16:creationId xmlns:a16="http://schemas.microsoft.com/office/drawing/2014/main" id="{3951C0E8-C08C-4742-B043-4AD4BE0A3677}"/>
              </a:ext>
            </a:extLst>
          </p:cNvPr>
          <p:cNvGrpSpPr/>
          <p:nvPr/>
        </p:nvGrpSpPr>
        <p:grpSpPr>
          <a:xfrm>
            <a:off x="0" y="-13903"/>
            <a:ext cx="12192002" cy="457200"/>
            <a:chOff x="0" y="-13903"/>
            <a:chExt cx="12192002" cy="457200"/>
          </a:xfrm>
        </p:grpSpPr>
        <p:sp>
          <p:nvSpPr>
            <p:cNvPr id="24" name="Rectangle 23">
              <a:extLst>
                <a:ext uri="{FF2B5EF4-FFF2-40B4-BE49-F238E27FC236}">
                  <a16:creationId xmlns:a16="http://schemas.microsoft.com/office/drawing/2014/main" id="{0A611F47-1F04-4C53-B1C8-B35B68ABD923}"/>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Footer Placeholder 4">
              <a:extLst>
                <a:ext uri="{FF2B5EF4-FFF2-40B4-BE49-F238E27FC236}">
                  <a16:creationId xmlns:a16="http://schemas.microsoft.com/office/drawing/2014/main" id="{6A1B6CE6-9CFA-4017-9C7A-43B942720233}"/>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26" name="Footer Placeholder 4">
              <a:extLst>
                <a:ext uri="{FF2B5EF4-FFF2-40B4-BE49-F238E27FC236}">
                  <a16:creationId xmlns:a16="http://schemas.microsoft.com/office/drawing/2014/main" id="{211287FD-4478-48EC-9190-EEAA7481BF1D}"/>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3" name="Footer Placeholder 4">
            <a:extLst>
              <a:ext uri="{FF2B5EF4-FFF2-40B4-BE49-F238E27FC236}">
                <a16:creationId xmlns:a16="http://schemas.microsoft.com/office/drawing/2014/main" id="{8B0F99ED-4D3A-4D72-A269-A1CE7E246912}"/>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4" name="Group 13">
            <a:extLst>
              <a:ext uri="{FF2B5EF4-FFF2-40B4-BE49-F238E27FC236}">
                <a16:creationId xmlns:a16="http://schemas.microsoft.com/office/drawing/2014/main" id="{F2369655-1A58-412D-9151-1EB1B40932AF}"/>
              </a:ext>
            </a:extLst>
          </p:cNvPr>
          <p:cNvGrpSpPr/>
          <p:nvPr userDrawn="1"/>
        </p:nvGrpSpPr>
        <p:grpSpPr>
          <a:xfrm>
            <a:off x="0" y="-13903"/>
            <a:ext cx="12192002" cy="457200"/>
            <a:chOff x="0" y="-13903"/>
            <a:chExt cx="12192002" cy="457200"/>
          </a:xfrm>
        </p:grpSpPr>
        <p:sp>
          <p:nvSpPr>
            <p:cNvPr id="15" name="Rectangle 14">
              <a:extLst>
                <a:ext uri="{FF2B5EF4-FFF2-40B4-BE49-F238E27FC236}">
                  <a16:creationId xmlns:a16="http://schemas.microsoft.com/office/drawing/2014/main" id="{3B136538-EAB0-45D9-8916-47E010945FB1}"/>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Footer Placeholder 4">
              <a:extLst>
                <a:ext uri="{FF2B5EF4-FFF2-40B4-BE49-F238E27FC236}">
                  <a16:creationId xmlns:a16="http://schemas.microsoft.com/office/drawing/2014/main" id="{24846A9A-1D88-47B4-8EF2-278EA202D901}"/>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7" name="Footer Placeholder 4">
              <a:extLst>
                <a:ext uri="{FF2B5EF4-FFF2-40B4-BE49-F238E27FC236}">
                  <a16:creationId xmlns:a16="http://schemas.microsoft.com/office/drawing/2014/main" id="{F2F94871-57DE-43A6-B863-C9CE757486B9}"/>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67571487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972521"/>
            <a:ext cx="3200400" cy="1907838"/>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F613CE8B-DAD8-4C75-ABDD-E74B55B147EF}" type="datetime1">
              <a:rPr lang="en-GB" smtClean="0"/>
              <a:t>20/06/2018</a:t>
            </a:fld>
            <a:endParaRPr lang="en-GB"/>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89C4E583-6443-4199-AF95-A2ECCC288D48}" type="slidenum">
              <a:rPr lang="en-GB" smtClean="0"/>
              <a:t>‹#›</a:t>
            </a:fld>
            <a:endParaRPr lang="en-GB"/>
          </a:p>
        </p:txBody>
      </p:sp>
      <p:sp>
        <p:nvSpPr>
          <p:cNvPr id="10" name="Footer Placeholder 4">
            <a:extLst>
              <a:ext uri="{FF2B5EF4-FFF2-40B4-BE49-F238E27FC236}">
                <a16:creationId xmlns:a16="http://schemas.microsoft.com/office/drawing/2014/main" id="{7D5A7D1F-D6B4-49F8-BFA5-36DA444D93E2}"/>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solidFill>
                  <a:schemeClr val="tx1"/>
                </a:solidFill>
              </a:rPr>
              <a:t>Moritz Nipshagen</a:t>
            </a:r>
            <a:r>
              <a:rPr lang="fi-FI" sz="1000" b="0" cap="none" baseline="0" dirty="0"/>
              <a:t>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solidFill>
                  <a:schemeClr val="tx1"/>
                </a:solidFill>
              </a:rPr>
              <a:t>Antonia Hain</a:t>
            </a:r>
            <a:r>
              <a:rPr lang="fi-FI" sz="1000" b="0" cap="none" baseline="0" dirty="0"/>
              <a:t>	</a:t>
            </a:r>
            <a:r>
              <a:rPr lang="fi-FI" sz="1000" b="0" cap="none" baseline="0" dirty="0">
                <a:hlinkClick r:id="rId3"/>
              </a:rPr>
              <a:t>ahain@uos.de</a:t>
            </a:r>
            <a:r>
              <a:rPr lang="fi-FI" sz="1000" b="0" cap="none" baseline="0" dirty="0"/>
              <a:t> </a:t>
            </a:r>
            <a:endParaRPr lang="en-GB" sz="1000" b="0" cap="none" baseline="0" dirty="0"/>
          </a:p>
        </p:txBody>
      </p:sp>
      <p:grpSp>
        <p:nvGrpSpPr>
          <p:cNvPr id="11" name="Group 10">
            <a:extLst>
              <a:ext uri="{FF2B5EF4-FFF2-40B4-BE49-F238E27FC236}">
                <a16:creationId xmlns:a16="http://schemas.microsoft.com/office/drawing/2014/main" id="{C2B5356F-D6E0-48D5-A64F-970C40D0C516}"/>
              </a:ext>
            </a:extLst>
          </p:cNvPr>
          <p:cNvGrpSpPr/>
          <p:nvPr/>
        </p:nvGrpSpPr>
        <p:grpSpPr>
          <a:xfrm>
            <a:off x="-782259" y="43845"/>
            <a:ext cx="5605063" cy="774095"/>
            <a:chOff x="-782259" y="43845"/>
            <a:chExt cx="5605063" cy="774095"/>
          </a:xfrm>
        </p:grpSpPr>
        <p:sp>
          <p:nvSpPr>
            <p:cNvPr id="13" name="Footer Placeholder 4">
              <a:extLst>
                <a:ext uri="{FF2B5EF4-FFF2-40B4-BE49-F238E27FC236}">
                  <a16:creationId xmlns:a16="http://schemas.microsoft.com/office/drawing/2014/main" id="{2BE6C0BC-5BA1-48A0-B5B8-4ED55CE0C94E}"/>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4" name="Footer Placeholder 4">
              <a:extLst>
                <a:ext uri="{FF2B5EF4-FFF2-40B4-BE49-F238E27FC236}">
                  <a16:creationId xmlns:a16="http://schemas.microsoft.com/office/drawing/2014/main" id="{5D19D18F-D912-4759-85FC-E852CC76A956}"/>
                </a:ext>
              </a:extLst>
            </p:cNvPr>
            <p:cNvSpPr txBox="1">
              <a:spLocks/>
            </p:cNvSpPr>
            <p:nvPr/>
          </p:nvSpPr>
          <p:spPr>
            <a:xfrm>
              <a:off x="-782259" y="45281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2" name="Footer Placeholder 4">
            <a:extLst>
              <a:ext uri="{FF2B5EF4-FFF2-40B4-BE49-F238E27FC236}">
                <a16:creationId xmlns:a16="http://schemas.microsoft.com/office/drawing/2014/main" id="{03E03992-9316-4B30-AD0B-8D5B47D8FD62}"/>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solidFill>
                  <a:schemeClr val="tx1"/>
                </a:solidFill>
              </a:rPr>
              <a:t>Moritz Nipshagen</a:t>
            </a:r>
            <a:r>
              <a:rPr lang="fi-FI" sz="1000" b="0" cap="none" baseline="0" dirty="0"/>
              <a:t>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solidFill>
                  <a:schemeClr val="tx1"/>
                </a:solidFill>
              </a:rPr>
              <a:t>Antonia Hain</a:t>
            </a:r>
            <a:r>
              <a:rPr lang="fi-FI" sz="1000" b="0" cap="none" baseline="0" dirty="0"/>
              <a:t>	</a:t>
            </a:r>
            <a:r>
              <a:rPr lang="fi-FI" sz="1000" b="0" cap="none" baseline="0" dirty="0">
                <a:hlinkClick r:id="rId3"/>
              </a:rPr>
              <a:t>ahain@uos.de</a:t>
            </a:r>
            <a:r>
              <a:rPr lang="fi-FI" sz="1000" b="0" cap="none" baseline="0" dirty="0"/>
              <a:t> </a:t>
            </a:r>
            <a:endParaRPr lang="en-GB" sz="1000" b="0" cap="none" baseline="0" dirty="0"/>
          </a:p>
        </p:txBody>
      </p:sp>
      <p:grpSp>
        <p:nvGrpSpPr>
          <p:cNvPr id="15" name="Group 14">
            <a:extLst>
              <a:ext uri="{FF2B5EF4-FFF2-40B4-BE49-F238E27FC236}">
                <a16:creationId xmlns:a16="http://schemas.microsoft.com/office/drawing/2014/main" id="{59C9A0DC-A7DE-4E6D-A847-2074D2BA584B}"/>
              </a:ext>
            </a:extLst>
          </p:cNvPr>
          <p:cNvGrpSpPr/>
          <p:nvPr userDrawn="1"/>
        </p:nvGrpSpPr>
        <p:grpSpPr>
          <a:xfrm>
            <a:off x="-782259" y="43845"/>
            <a:ext cx="5605063" cy="774095"/>
            <a:chOff x="-782259" y="43845"/>
            <a:chExt cx="5605063" cy="774095"/>
          </a:xfrm>
        </p:grpSpPr>
        <p:sp>
          <p:nvSpPr>
            <p:cNvPr id="16" name="Footer Placeholder 4">
              <a:extLst>
                <a:ext uri="{FF2B5EF4-FFF2-40B4-BE49-F238E27FC236}">
                  <a16:creationId xmlns:a16="http://schemas.microsoft.com/office/drawing/2014/main" id="{269A4C63-E35D-4662-A549-84E893C003E7}"/>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7" name="Footer Placeholder 4">
              <a:extLst>
                <a:ext uri="{FF2B5EF4-FFF2-40B4-BE49-F238E27FC236}">
                  <a16:creationId xmlns:a16="http://schemas.microsoft.com/office/drawing/2014/main" id="{025EF0A9-8A7D-4932-A04A-387BC8AF75A5}"/>
                </a:ext>
              </a:extLst>
            </p:cNvPr>
            <p:cNvSpPr txBox="1">
              <a:spLocks/>
            </p:cNvSpPr>
            <p:nvPr userDrawn="1"/>
          </p:nvSpPr>
          <p:spPr>
            <a:xfrm>
              <a:off x="-782259" y="45281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68433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435182"/>
            <a:ext cx="12191985" cy="4517818"/>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0C1D48F-8DEA-4C52-92C1-302F75FCAD76}" type="datetime1">
              <a:rPr lang="en-GB" smtClean="0"/>
              <a:t>20/06/2018</a:t>
            </a:fld>
            <a:endParaRPr lang="en-GB"/>
          </a:p>
        </p:txBody>
      </p:sp>
      <p:sp>
        <p:nvSpPr>
          <p:cNvPr id="7" name="Slide Number Placeholder 6"/>
          <p:cNvSpPr>
            <a:spLocks noGrp="1"/>
          </p:cNvSpPr>
          <p:nvPr>
            <p:ph type="sldNum" sz="quarter" idx="12"/>
          </p:nvPr>
        </p:nvSpPr>
        <p:spPr/>
        <p:txBody>
          <a:bodyPr/>
          <a:lstStyle/>
          <a:p>
            <a:fld id="{89C4E583-6443-4199-AF95-A2ECCC288D48}" type="slidenum">
              <a:rPr lang="en-GB" smtClean="0"/>
              <a:t>‹#›</a:t>
            </a:fld>
            <a:endParaRPr lang="en-GB"/>
          </a:p>
        </p:txBody>
      </p:sp>
      <p:sp>
        <p:nvSpPr>
          <p:cNvPr id="10" name="Footer Placeholder 4">
            <a:extLst>
              <a:ext uri="{FF2B5EF4-FFF2-40B4-BE49-F238E27FC236}">
                <a16:creationId xmlns:a16="http://schemas.microsoft.com/office/drawing/2014/main" id="{2177C8A1-94B1-4FD8-9B97-0F241A76EF86}"/>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1" name="Group 10">
            <a:extLst>
              <a:ext uri="{FF2B5EF4-FFF2-40B4-BE49-F238E27FC236}">
                <a16:creationId xmlns:a16="http://schemas.microsoft.com/office/drawing/2014/main" id="{61D9C402-508F-40AA-B227-41A2183FAC31}"/>
              </a:ext>
            </a:extLst>
          </p:cNvPr>
          <p:cNvGrpSpPr/>
          <p:nvPr/>
        </p:nvGrpSpPr>
        <p:grpSpPr>
          <a:xfrm>
            <a:off x="0" y="-13903"/>
            <a:ext cx="12192002" cy="457200"/>
            <a:chOff x="0" y="-13903"/>
            <a:chExt cx="12192002" cy="457200"/>
          </a:xfrm>
        </p:grpSpPr>
        <p:sp>
          <p:nvSpPr>
            <p:cNvPr id="12" name="Rectangle 11">
              <a:extLst>
                <a:ext uri="{FF2B5EF4-FFF2-40B4-BE49-F238E27FC236}">
                  <a16:creationId xmlns:a16="http://schemas.microsoft.com/office/drawing/2014/main" id="{3B03AD29-EF48-424D-9D68-861B4710F692}"/>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ooter Placeholder 4">
              <a:extLst>
                <a:ext uri="{FF2B5EF4-FFF2-40B4-BE49-F238E27FC236}">
                  <a16:creationId xmlns:a16="http://schemas.microsoft.com/office/drawing/2014/main" id="{88F740E0-500D-4EDD-A6C2-24CCA29F4CD4}"/>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4" name="Footer Placeholder 4">
              <a:extLst>
                <a:ext uri="{FF2B5EF4-FFF2-40B4-BE49-F238E27FC236}">
                  <a16:creationId xmlns:a16="http://schemas.microsoft.com/office/drawing/2014/main" id="{95DD8512-A089-483C-8D5C-E00C1BBEA20E}"/>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5" name="Footer Placeholder 4">
            <a:extLst>
              <a:ext uri="{FF2B5EF4-FFF2-40B4-BE49-F238E27FC236}">
                <a16:creationId xmlns:a16="http://schemas.microsoft.com/office/drawing/2014/main" id="{65D163F1-604F-4194-B0C2-BAEFDED00A01}"/>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6" name="Group 15">
            <a:extLst>
              <a:ext uri="{FF2B5EF4-FFF2-40B4-BE49-F238E27FC236}">
                <a16:creationId xmlns:a16="http://schemas.microsoft.com/office/drawing/2014/main" id="{BF34B616-EBF8-4A0C-AC5B-0CC9083FE523}"/>
              </a:ext>
            </a:extLst>
          </p:cNvPr>
          <p:cNvGrpSpPr/>
          <p:nvPr userDrawn="1"/>
        </p:nvGrpSpPr>
        <p:grpSpPr>
          <a:xfrm>
            <a:off x="0" y="-13903"/>
            <a:ext cx="12192002" cy="457200"/>
            <a:chOff x="0" y="-13903"/>
            <a:chExt cx="12192002" cy="457200"/>
          </a:xfrm>
        </p:grpSpPr>
        <p:sp>
          <p:nvSpPr>
            <p:cNvPr id="17" name="Rectangle 16">
              <a:extLst>
                <a:ext uri="{FF2B5EF4-FFF2-40B4-BE49-F238E27FC236}">
                  <a16:creationId xmlns:a16="http://schemas.microsoft.com/office/drawing/2014/main" id="{3F25CB2E-C409-4F89-9B1E-4D11F0AE369F}"/>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Footer Placeholder 4">
              <a:extLst>
                <a:ext uri="{FF2B5EF4-FFF2-40B4-BE49-F238E27FC236}">
                  <a16:creationId xmlns:a16="http://schemas.microsoft.com/office/drawing/2014/main" id="{F3ED4A93-AB8E-4EF2-B0E5-49343DE8C7CD}"/>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9" name="Footer Placeholder 4">
              <a:extLst>
                <a:ext uri="{FF2B5EF4-FFF2-40B4-BE49-F238E27FC236}">
                  <a16:creationId xmlns:a16="http://schemas.microsoft.com/office/drawing/2014/main" id="{C852015A-BFBE-47D6-9B49-217171C8C8F2}"/>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39494818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C8401FF-837F-478C-A187-ED49428D1834}"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74733546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605412"/>
            <a:ext cx="2628900" cy="56272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605412"/>
            <a:ext cx="7734300" cy="5627222"/>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BB1C3B-24F6-4AC1-B694-40E27DE719F2}"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
        <p:nvSpPr>
          <p:cNvPr id="14" name="Footer Placeholder 4">
            <a:extLst>
              <a:ext uri="{FF2B5EF4-FFF2-40B4-BE49-F238E27FC236}">
                <a16:creationId xmlns:a16="http://schemas.microsoft.com/office/drawing/2014/main" id="{72E0AB67-F1B0-4C90-A19F-73FDE8286FEC}"/>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5" name="Group 14">
            <a:extLst>
              <a:ext uri="{FF2B5EF4-FFF2-40B4-BE49-F238E27FC236}">
                <a16:creationId xmlns:a16="http://schemas.microsoft.com/office/drawing/2014/main" id="{428C8027-9337-4E66-9E01-653A0653F69A}"/>
              </a:ext>
            </a:extLst>
          </p:cNvPr>
          <p:cNvGrpSpPr/>
          <p:nvPr/>
        </p:nvGrpSpPr>
        <p:grpSpPr>
          <a:xfrm>
            <a:off x="0" y="-13903"/>
            <a:ext cx="12192002" cy="457200"/>
            <a:chOff x="0" y="-13903"/>
            <a:chExt cx="12192002" cy="457200"/>
          </a:xfrm>
        </p:grpSpPr>
        <p:sp>
          <p:nvSpPr>
            <p:cNvPr id="16" name="Rectangle 15">
              <a:extLst>
                <a:ext uri="{FF2B5EF4-FFF2-40B4-BE49-F238E27FC236}">
                  <a16:creationId xmlns:a16="http://schemas.microsoft.com/office/drawing/2014/main" id="{9B96B695-F940-4F2C-A211-A8C3DDDB1D91}"/>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Footer Placeholder 4">
              <a:extLst>
                <a:ext uri="{FF2B5EF4-FFF2-40B4-BE49-F238E27FC236}">
                  <a16:creationId xmlns:a16="http://schemas.microsoft.com/office/drawing/2014/main" id="{28C081C3-9690-4087-891D-D2C68ED02CDF}"/>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8" name="Footer Placeholder 4">
              <a:extLst>
                <a:ext uri="{FF2B5EF4-FFF2-40B4-BE49-F238E27FC236}">
                  <a16:creationId xmlns:a16="http://schemas.microsoft.com/office/drawing/2014/main" id="{A8A7427E-D9D0-4261-92F1-94C87F01EFF8}"/>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2" name="Footer Placeholder 4">
            <a:extLst>
              <a:ext uri="{FF2B5EF4-FFF2-40B4-BE49-F238E27FC236}">
                <a16:creationId xmlns:a16="http://schemas.microsoft.com/office/drawing/2014/main" id="{62E32D4D-A566-49D7-9693-864C1415A466}"/>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3" name="Group 12">
            <a:extLst>
              <a:ext uri="{FF2B5EF4-FFF2-40B4-BE49-F238E27FC236}">
                <a16:creationId xmlns:a16="http://schemas.microsoft.com/office/drawing/2014/main" id="{FA0E3535-427C-4CE7-91F7-C4E99B5E0361}"/>
              </a:ext>
            </a:extLst>
          </p:cNvPr>
          <p:cNvGrpSpPr/>
          <p:nvPr userDrawn="1"/>
        </p:nvGrpSpPr>
        <p:grpSpPr>
          <a:xfrm>
            <a:off x="0" y="-13903"/>
            <a:ext cx="12192002" cy="457200"/>
            <a:chOff x="0" y="-13903"/>
            <a:chExt cx="12192002" cy="457200"/>
          </a:xfrm>
        </p:grpSpPr>
        <p:sp>
          <p:nvSpPr>
            <p:cNvPr id="19" name="Rectangle 18">
              <a:extLst>
                <a:ext uri="{FF2B5EF4-FFF2-40B4-BE49-F238E27FC236}">
                  <a16:creationId xmlns:a16="http://schemas.microsoft.com/office/drawing/2014/main" id="{CEE53595-AF09-403B-8D98-E27B29AFF67A}"/>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Footer Placeholder 4">
              <a:extLst>
                <a:ext uri="{FF2B5EF4-FFF2-40B4-BE49-F238E27FC236}">
                  <a16:creationId xmlns:a16="http://schemas.microsoft.com/office/drawing/2014/main" id="{1B2A8B9E-B509-4D88-A73F-5E8A8974742C}"/>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21" name="Footer Placeholder 4">
              <a:extLst>
                <a:ext uri="{FF2B5EF4-FFF2-40B4-BE49-F238E27FC236}">
                  <a16:creationId xmlns:a16="http://schemas.microsoft.com/office/drawing/2014/main" id="{FC4B0953-01F8-4DF5-910A-D318562D3392}"/>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19394077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1_Section Header">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EDB25382-4158-488F-B62E-79DCBA1F2F67}"/>
              </a:ext>
            </a:extLst>
          </p:cNvPr>
          <p:cNvSpPr>
            <a:spLocks noGrp="1"/>
          </p:cNvSpPr>
          <p:nvPr>
            <p:ph type="title"/>
          </p:nvPr>
        </p:nvSpPr>
        <p:spPr>
          <a:xfrm>
            <a:off x="1108822" y="1259378"/>
            <a:ext cx="10046858" cy="3084021"/>
          </a:xfrm>
        </p:spPr>
        <p:txBody>
          <a:bodyPr>
            <a:normAutofit/>
          </a:bodyPr>
          <a:lstStyle>
            <a:lvl1pPr>
              <a:defRPr sz="8000"/>
            </a:lvl1pPr>
          </a:lstStyle>
          <a:p>
            <a:r>
              <a:rPr lang="en-US"/>
              <a:t>Click to edit Master title style</a:t>
            </a:r>
            <a:endParaRPr lang="en-GB" dirty="0"/>
          </a:p>
        </p:txBody>
      </p:sp>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3"/>
          <p:cNvSpPr>
            <a:spLocks noGrp="1"/>
          </p:cNvSpPr>
          <p:nvPr>
            <p:ph type="dt" sz="half" idx="10"/>
          </p:nvPr>
        </p:nvSpPr>
        <p:spPr/>
        <p:txBody>
          <a:bodyPr/>
          <a:lstStyle/>
          <a:p>
            <a:fld id="{5255503A-C87E-470F-982F-B4799D338920}"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
        <p:nvSpPr>
          <p:cNvPr id="10" name="Footer Placeholder 4">
            <a:extLst>
              <a:ext uri="{FF2B5EF4-FFF2-40B4-BE49-F238E27FC236}">
                <a16:creationId xmlns:a16="http://schemas.microsoft.com/office/drawing/2014/main" id="{CD4AE079-9C20-4D43-BCE4-95501276B792}"/>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1" name="Group 10">
            <a:extLst>
              <a:ext uri="{FF2B5EF4-FFF2-40B4-BE49-F238E27FC236}">
                <a16:creationId xmlns:a16="http://schemas.microsoft.com/office/drawing/2014/main" id="{3C152C66-54AC-40E9-A917-371D075595D1}"/>
              </a:ext>
            </a:extLst>
          </p:cNvPr>
          <p:cNvGrpSpPr/>
          <p:nvPr userDrawn="1"/>
        </p:nvGrpSpPr>
        <p:grpSpPr>
          <a:xfrm>
            <a:off x="0" y="-13903"/>
            <a:ext cx="12192002" cy="457200"/>
            <a:chOff x="0" y="-13903"/>
            <a:chExt cx="12192002" cy="457200"/>
          </a:xfrm>
        </p:grpSpPr>
        <p:sp>
          <p:nvSpPr>
            <p:cNvPr id="12" name="Rectangle 11">
              <a:extLst>
                <a:ext uri="{FF2B5EF4-FFF2-40B4-BE49-F238E27FC236}">
                  <a16:creationId xmlns:a16="http://schemas.microsoft.com/office/drawing/2014/main" id="{61357B8C-9DD0-44B6-B861-8303E9F8FA1F}"/>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ooter Placeholder 4">
              <a:extLst>
                <a:ext uri="{FF2B5EF4-FFF2-40B4-BE49-F238E27FC236}">
                  <a16:creationId xmlns:a16="http://schemas.microsoft.com/office/drawing/2014/main" id="{A36CCDB1-6438-4199-BD60-4B16D8BD5363}"/>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4" name="Footer Placeholder 4">
              <a:extLst>
                <a:ext uri="{FF2B5EF4-FFF2-40B4-BE49-F238E27FC236}">
                  <a16:creationId xmlns:a16="http://schemas.microsoft.com/office/drawing/2014/main" id="{B71AF337-ED81-407D-9FC3-0F1711008D24}"/>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cxnSp>
        <p:nvCxnSpPr>
          <p:cNvPr id="16" name="Straight Connector 15">
            <a:extLst>
              <a:ext uri="{FF2B5EF4-FFF2-40B4-BE49-F238E27FC236}">
                <a16:creationId xmlns:a16="http://schemas.microsoft.com/office/drawing/2014/main" id="{DA61B955-9CCC-4B7F-BDD7-17CC7DBA64E3}"/>
              </a:ext>
            </a:extLst>
          </p:cNvPr>
          <p:cNvCxnSpPr/>
          <p:nvPr userDrawn="1"/>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1271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097280" y="988906"/>
            <a:ext cx="10058400" cy="748453"/>
          </a:xfrm>
        </p:spPr>
        <p:txBody>
          <a:bodyPr/>
          <a:lstStyle/>
          <a:p>
            <a:r>
              <a:rPr lang="en-US"/>
              <a:t>Click to edit Master title style</a:t>
            </a:r>
            <a:endParaRPr lang="en-US" dirty="0"/>
          </a:p>
        </p:txBody>
      </p:sp>
      <p:sp>
        <p:nvSpPr>
          <p:cNvPr id="3" name="Content Placeholder 2"/>
          <p:cNvSpPr>
            <a:spLocks noGrp="1"/>
          </p:cNvSpPr>
          <p:nvPr>
            <p:ph idx="1"/>
          </p:nvPr>
        </p:nvSpPr>
        <p:spPr/>
        <p:txBody>
          <a:bodyPr>
            <a:normAutofit/>
          </a:bodyPr>
          <a:lstStyle>
            <a:lvl1pPr marL="182563" indent="-182563">
              <a:defRPr sz="2400"/>
            </a:lvl1pPr>
            <a:lvl2pPr>
              <a:defRPr sz="2000"/>
            </a:lvl2pPr>
            <a:lvl3pPr>
              <a:defRPr sz="16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BF7B5F6-71AF-4144-B18A-52D5DACADA0A}"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312819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p:spTree>
      <p:nvGrpSpPr>
        <p:cNvPr id="1" name=""/>
        <p:cNvGrpSpPr/>
        <p:nvPr/>
      </p:nvGrpSpPr>
      <p:grpSpPr>
        <a:xfrm>
          <a:off x="0" y="0"/>
          <a:ext cx="0" cy="0"/>
          <a:chOff x="0" y="0"/>
          <a:chExt cx="0" cy="0"/>
        </a:xfrm>
      </p:grpSpPr>
      <p:sp>
        <p:nvSpPr>
          <p:cNvPr id="2" name="Title 1"/>
          <p:cNvSpPr>
            <a:spLocks noGrp="1"/>
          </p:cNvSpPr>
          <p:nvPr>
            <p:ph type="title"/>
          </p:nvPr>
        </p:nvSpPr>
        <p:spPr>
          <a:xfrm>
            <a:off x="1097280" y="988906"/>
            <a:ext cx="10058400" cy="748453"/>
          </a:xfrm>
        </p:spPr>
        <p:txBody>
          <a:bodyPr/>
          <a:lstStyle/>
          <a:p>
            <a:r>
              <a:rPr lang="en-US"/>
              <a:t>Click to edit Master title style</a:t>
            </a:r>
            <a:endParaRPr lang="en-US" dirty="0"/>
          </a:p>
        </p:txBody>
      </p:sp>
      <p:sp>
        <p:nvSpPr>
          <p:cNvPr id="3" name="Content Placeholder 2"/>
          <p:cNvSpPr>
            <a:spLocks noGrp="1"/>
          </p:cNvSpPr>
          <p:nvPr>
            <p:ph idx="1"/>
          </p:nvPr>
        </p:nvSpPr>
        <p:spPr>
          <a:solidFill>
            <a:schemeClr val="bg1">
              <a:lumMod val="95000"/>
            </a:schemeClr>
          </a:solidFill>
        </p:spPr>
        <p:txBody>
          <a:bodyPr>
            <a:normAutofit/>
          </a:bodyPr>
          <a:lstStyle>
            <a:lvl1pPr marL="0" indent="0">
              <a:lnSpc>
                <a:spcPct val="100000"/>
              </a:lnSpc>
              <a:spcBef>
                <a:spcPts val="0"/>
              </a:spcBef>
              <a:spcAft>
                <a:spcPts val="0"/>
              </a:spcAft>
              <a:buNone/>
              <a:defRPr sz="2000">
                <a:latin typeface="Consolas" panose="020B0609020204030204" pitchFamily="49" charset="0"/>
              </a:defRPr>
            </a:lvl1pPr>
            <a:lvl2pPr>
              <a:defRPr sz="2000"/>
            </a:lvl2pPr>
            <a:lvl3pPr>
              <a:defRPr sz="1600"/>
            </a:lvl3pPr>
            <a:lvl4pPr>
              <a:defRPr sz="1600"/>
            </a:lvl4pPr>
            <a:lvl5pPr>
              <a:defRPr sz="1600"/>
            </a:lvl5pPr>
          </a:lstStyle>
          <a:p>
            <a:pPr lvl="0"/>
            <a:r>
              <a:rPr lang="en-US"/>
              <a:t>Edit Master text styles</a:t>
            </a:r>
          </a:p>
        </p:txBody>
      </p:sp>
      <p:sp>
        <p:nvSpPr>
          <p:cNvPr id="4" name="Date Placeholder 3"/>
          <p:cNvSpPr>
            <a:spLocks noGrp="1"/>
          </p:cNvSpPr>
          <p:nvPr>
            <p:ph type="dt" sz="half" idx="10"/>
          </p:nvPr>
        </p:nvSpPr>
        <p:spPr/>
        <p:txBody>
          <a:bodyPr/>
          <a:lstStyle/>
          <a:p>
            <a:fld id="{1BF7B5F6-71AF-4144-B18A-52D5DACADA0A}"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2193606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Section Header">
    <p:bg>
      <p:bgPr>
        <a:solidFill>
          <a:schemeClr val="accent2">
            <a:lumMod val="40000"/>
            <a:lumOff val="60000"/>
          </a:schemeClr>
        </a:solidFill>
        <a:effectLst/>
      </p:bgPr>
    </p:bg>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EDB25382-4158-488F-B62E-79DCBA1F2F67}"/>
              </a:ext>
            </a:extLst>
          </p:cNvPr>
          <p:cNvSpPr>
            <a:spLocks noGrp="1"/>
          </p:cNvSpPr>
          <p:nvPr>
            <p:ph type="title"/>
          </p:nvPr>
        </p:nvSpPr>
        <p:spPr>
          <a:xfrm>
            <a:off x="1108822" y="1259378"/>
            <a:ext cx="10046858" cy="3084021"/>
          </a:xfrm>
        </p:spPr>
        <p:txBody>
          <a:bodyPr>
            <a:normAutofit/>
          </a:bodyPr>
          <a:lstStyle>
            <a:lvl1pPr>
              <a:defRPr sz="8000"/>
            </a:lvl1pPr>
          </a:lstStyle>
          <a:p>
            <a:r>
              <a:rPr lang="en-US"/>
              <a:t>Click to edit Master title style</a:t>
            </a:r>
            <a:endParaRPr lang="en-GB" dirty="0"/>
          </a:p>
        </p:txBody>
      </p:sp>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Date Placeholder 3"/>
          <p:cNvSpPr>
            <a:spLocks noGrp="1"/>
          </p:cNvSpPr>
          <p:nvPr>
            <p:ph type="dt" sz="half" idx="10"/>
          </p:nvPr>
        </p:nvSpPr>
        <p:spPr/>
        <p:txBody>
          <a:bodyPr/>
          <a:lstStyle/>
          <a:p>
            <a:fld id="{5255503A-C87E-470F-982F-B4799D338920}" type="datetime1">
              <a:rPr lang="en-GB" smtClean="0"/>
              <a:t>20/06/2018</a:t>
            </a:fld>
            <a:endParaRPr lang="en-GB"/>
          </a:p>
        </p:txBody>
      </p:sp>
      <p:sp>
        <p:nvSpPr>
          <p:cNvPr id="6" name="Slide Number Placeholder 5"/>
          <p:cNvSpPr>
            <a:spLocks noGrp="1"/>
          </p:cNvSpPr>
          <p:nvPr>
            <p:ph type="sldNum" sz="quarter" idx="12"/>
          </p:nvPr>
        </p:nvSpPr>
        <p:spPr/>
        <p:txBody>
          <a:bodyPr/>
          <a:lstStyle/>
          <a:p>
            <a:fld id="{89C4E583-6443-4199-AF95-A2ECCC288D48}" type="slidenum">
              <a:rPr lang="en-GB" smtClean="0"/>
              <a:t>‹#›</a:t>
            </a:fld>
            <a:endParaRPr lang="en-GB"/>
          </a:p>
        </p:txBody>
      </p:sp>
      <p:sp>
        <p:nvSpPr>
          <p:cNvPr id="10" name="Footer Placeholder 4">
            <a:extLst>
              <a:ext uri="{FF2B5EF4-FFF2-40B4-BE49-F238E27FC236}">
                <a16:creationId xmlns:a16="http://schemas.microsoft.com/office/drawing/2014/main" id="{CD4AE079-9C20-4D43-BCE4-95501276B792}"/>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1" name="Group 10">
            <a:extLst>
              <a:ext uri="{FF2B5EF4-FFF2-40B4-BE49-F238E27FC236}">
                <a16:creationId xmlns:a16="http://schemas.microsoft.com/office/drawing/2014/main" id="{3C152C66-54AC-40E9-A917-371D075595D1}"/>
              </a:ext>
            </a:extLst>
          </p:cNvPr>
          <p:cNvGrpSpPr/>
          <p:nvPr/>
        </p:nvGrpSpPr>
        <p:grpSpPr>
          <a:xfrm>
            <a:off x="0" y="-13903"/>
            <a:ext cx="12192002" cy="457200"/>
            <a:chOff x="0" y="-13903"/>
            <a:chExt cx="12192002" cy="457200"/>
          </a:xfrm>
        </p:grpSpPr>
        <p:sp>
          <p:nvSpPr>
            <p:cNvPr id="12" name="Rectangle 11">
              <a:extLst>
                <a:ext uri="{FF2B5EF4-FFF2-40B4-BE49-F238E27FC236}">
                  <a16:creationId xmlns:a16="http://schemas.microsoft.com/office/drawing/2014/main" id="{61357B8C-9DD0-44B6-B861-8303E9F8FA1F}"/>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ooter Placeholder 4">
              <a:extLst>
                <a:ext uri="{FF2B5EF4-FFF2-40B4-BE49-F238E27FC236}">
                  <a16:creationId xmlns:a16="http://schemas.microsoft.com/office/drawing/2014/main" id="{A36CCDB1-6438-4199-BD60-4B16D8BD5363}"/>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4" name="Footer Placeholder 4">
              <a:extLst>
                <a:ext uri="{FF2B5EF4-FFF2-40B4-BE49-F238E27FC236}">
                  <a16:creationId xmlns:a16="http://schemas.microsoft.com/office/drawing/2014/main" id="{B71AF337-ED81-407D-9FC3-0F1711008D24}"/>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cxnSp>
        <p:nvCxnSpPr>
          <p:cNvPr id="16" name="Straight Connector 15">
            <a:extLst>
              <a:ext uri="{FF2B5EF4-FFF2-40B4-BE49-F238E27FC236}">
                <a16:creationId xmlns:a16="http://schemas.microsoft.com/office/drawing/2014/main" id="{DA61B955-9CCC-4B7F-BDD7-17CC7DBA64E3}"/>
              </a:ext>
            </a:extLst>
          </p:cNvPr>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32919D7F-6435-4EC6-AA9C-E38F615D7E6B}"/>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7" name="Group 16">
            <a:extLst>
              <a:ext uri="{FF2B5EF4-FFF2-40B4-BE49-F238E27FC236}">
                <a16:creationId xmlns:a16="http://schemas.microsoft.com/office/drawing/2014/main" id="{CDC320EB-7D6D-4F31-9106-C17DBDF64486}"/>
              </a:ext>
            </a:extLst>
          </p:cNvPr>
          <p:cNvGrpSpPr/>
          <p:nvPr userDrawn="1"/>
        </p:nvGrpSpPr>
        <p:grpSpPr>
          <a:xfrm>
            <a:off x="0" y="-13903"/>
            <a:ext cx="12192002" cy="457200"/>
            <a:chOff x="0" y="-13903"/>
            <a:chExt cx="12192002" cy="457200"/>
          </a:xfrm>
        </p:grpSpPr>
        <p:sp>
          <p:nvSpPr>
            <p:cNvPr id="18" name="Rectangle 17">
              <a:extLst>
                <a:ext uri="{FF2B5EF4-FFF2-40B4-BE49-F238E27FC236}">
                  <a16:creationId xmlns:a16="http://schemas.microsoft.com/office/drawing/2014/main" id="{210E81D7-3E38-4086-A81C-1BDBA6606A84}"/>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 name="Footer Placeholder 4">
              <a:extLst>
                <a:ext uri="{FF2B5EF4-FFF2-40B4-BE49-F238E27FC236}">
                  <a16:creationId xmlns:a16="http://schemas.microsoft.com/office/drawing/2014/main" id="{3BBB4A78-2A1C-4AFA-B514-2484F374E97F}"/>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21" name="Footer Placeholder 4">
              <a:extLst>
                <a:ext uri="{FF2B5EF4-FFF2-40B4-BE49-F238E27FC236}">
                  <a16:creationId xmlns:a16="http://schemas.microsoft.com/office/drawing/2014/main" id="{0C3399F2-5043-4CAF-917E-001A22F15C23}"/>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cxnSp>
        <p:nvCxnSpPr>
          <p:cNvPr id="22" name="Straight Connector 21">
            <a:extLst>
              <a:ext uri="{FF2B5EF4-FFF2-40B4-BE49-F238E27FC236}">
                <a16:creationId xmlns:a16="http://schemas.microsoft.com/office/drawing/2014/main" id="{CC46FB8C-92ED-4616-ACB8-D1219362EDC9}"/>
              </a:ext>
            </a:extLst>
          </p:cNvPr>
          <p:cNvCxnSpPr/>
          <p:nvPr userDrawn="1"/>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00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988905"/>
            <a:ext cx="10058400" cy="74845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5144A6B-3049-457F-A987-8390460069EE}" type="datetime1">
              <a:rPr lang="en-GB" smtClean="0"/>
              <a:t>20/06/2018</a:t>
            </a:fld>
            <a:endParaRPr lang="en-GB"/>
          </a:p>
        </p:txBody>
      </p:sp>
      <p:sp>
        <p:nvSpPr>
          <p:cNvPr id="7" name="Slide Number Placeholder 6"/>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32267312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ext &amp; Code">
    <p:spTree>
      <p:nvGrpSpPr>
        <p:cNvPr id="1" name=""/>
        <p:cNvGrpSpPr/>
        <p:nvPr/>
      </p:nvGrpSpPr>
      <p:grpSpPr>
        <a:xfrm>
          <a:off x="0" y="0"/>
          <a:ext cx="0" cy="0"/>
          <a:chOff x="0" y="0"/>
          <a:chExt cx="0" cy="0"/>
        </a:xfrm>
      </p:grpSpPr>
      <p:sp>
        <p:nvSpPr>
          <p:cNvPr id="8" name="Title 7"/>
          <p:cNvSpPr>
            <a:spLocks noGrp="1"/>
          </p:cNvSpPr>
          <p:nvPr>
            <p:ph type="title"/>
          </p:nvPr>
        </p:nvSpPr>
        <p:spPr>
          <a:xfrm>
            <a:off x="1097280" y="988905"/>
            <a:ext cx="10058400" cy="74845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a:solidFill>
            <a:schemeClr val="bg1">
              <a:lumMod val="95000"/>
            </a:schemeClr>
          </a:solidFill>
        </p:spPr>
        <p:txBody>
          <a:bodyPr>
            <a:normAutofit/>
          </a:bodyPr>
          <a:lstStyle>
            <a:lvl1pPr marL="0" indent="0">
              <a:lnSpc>
                <a:spcPct val="100000"/>
              </a:lnSpc>
              <a:spcBef>
                <a:spcPts val="0"/>
              </a:spcBef>
              <a:spcAft>
                <a:spcPts val="0"/>
              </a:spcAft>
              <a:buNone/>
              <a:defRPr/>
            </a:lvl1pPr>
            <a:lvl2pPr marL="201168" indent="0">
              <a:buNone/>
              <a:defRPr/>
            </a:lvl2pPr>
            <a:lvl3pPr marL="384048" indent="0">
              <a:buNone/>
              <a:defRPr/>
            </a:lvl3pPr>
            <a:lvl4pPr marL="566928" indent="0">
              <a:buNone/>
              <a:defRPr/>
            </a:lvl4pPr>
            <a:lvl5pPr marL="0" indent="0">
              <a:buNone/>
              <a:defRPr sz="1400">
                <a:latin typeface="Consolas" panose="020B0609020204030204" pitchFamily="49" charset="0"/>
              </a:defRPr>
            </a:lvl5pPr>
          </a:lstStyle>
          <a:p>
            <a:pPr lvl="0"/>
            <a:r>
              <a:rPr lang="en-US"/>
              <a:t>Edit Master text styles</a:t>
            </a:r>
          </a:p>
        </p:txBody>
      </p:sp>
      <p:sp>
        <p:nvSpPr>
          <p:cNvPr id="5" name="Date Placeholder 4"/>
          <p:cNvSpPr>
            <a:spLocks noGrp="1"/>
          </p:cNvSpPr>
          <p:nvPr>
            <p:ph type="dt" sz="half" idx="10"/>
          </p:nvPr>
        </p:nvSpPr>
        <p:spPr/>
        <p:txBody>
          <a:bodyPr/>
          <a:lstStyle/>
          <a:p>
            <a:fld id="{75144A6B-3049-457F-A987-8390460069EE}" type="datetime1">
              <a:rPr lang="en-GB" smtClean="0"/>
              <a:t>20/06/2018</a:t>
            </a:fld>
            <a:endParaRPr lang="en-GB"/>
          </a:p>
        </p:txBody>
      </p:sp>
      <p:sp>
        <p:nvSpPr>
          <p:cNvPr id="7" name="Slide Number Placeholder 6"/>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68106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897466"/>
            <a:ext cx="10058400" cy="839894"/>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BD4005F-9225-497A-885F-BA883E74DE5D}" type="datetime1">
              <a:rPr lang="en-GB" smtClean="0"/>
              <a:t>20/06/2018</a:t>
            </a:fld>
            <a:endParaRPr lang="en-GB"/>
          </a:p>
        </p:txBody>
      </p:sp>
      <p:sp>
        <p:nvSpPr>
          <p:cNvPr id="9" name="Slide Number Placeholder 8"/>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3041116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E523FC3-765C-4CC7-9E4B-E3B68A3EDBFE}" type="datetime1">
              <a:rPr lang="en-GB" smtClean="0"/>
              <a:t>20/06/2018</a:t>
            </a:fld>
            <a:endParaRPr lang="en-GB"/>
          </a:p>
        </p:txBody>
      </p:sp>
      <p:sp>
        <p:nvSpPr>
          <p:cNvPr id="5" name="Slide Number Placeholder 4"/>
          <p:cNvSpPr>
            <a:spLocks noGrp="1"/>
          </p:cNvSpPr>
          <p:nvPr>
            <p:ph type="sldNum" sz="quarter" idx="12"/>
          </p:nvPr>
        </p:nvSpPr>
        <p:spPr/>
        <p:txBody>
          <a:bodyPr/>
          <a:lstStyle/>
          <a:p>
            <a:fld id="{89C4E583-6443-4199-AF95-A2ECCC288D48}" type="slidenum">
              <a:rPr lang="en-GB" smtClean="0"/>
              <a:t>‹#›</a:t>
            </a:fld>
            <a:endParaRPr lang="en-GB"/>
          </a:p>
        </p:txBody>
      </p:sp>
    </p:spTree>
    <p:extLst>
      <p:ext uri="{BB962C8B-B14F-4D97-AF65-F5344CB8AC3E}">
        <p14:creationId xmlns:p14="http://schemas.microsoft.com/office/powerpoint/2010/main" val="3685183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9AA3DD7D-9416-45E8-AF3B-D7B360CC564A}" type="datetime1">
              <a:rPr lang="en-GB" smtClean="0"/>
              <a:t>20/06/2018</a:t>
            </a:fld>
            <a:endParaRPr lang="en-GB"/>
          </a:p>
        </p:txBody>
      </p:sp>
      <p:sp>
        <p:nvSpPr>
          <p:cNvPr id="9" name="Slide Number Placeholder 8"/>
          <p:cNvSpPr>
            <a:spLocks noGrp="1"/>
          </p:cNvSpPr>
          <p:nvPr>
            <p:ph type="sldNum" sz="quarter" idx="12"/>
          </p:nvPr>
        </p:nvSpPr>
        <p:spPr/>
        <p:txBody>
          <a:bodyPr/>
          <a:lstStyle/>
          <a:p>
            <a:fld id="{89C4E583-6443-4199-AF95-A2ECCC288D48}" type="slidenum">
              <a:rPr lang="en-GB" smtClean="0"/>
              <a:t>‹#›</a:t>
            </a:fld>
            <a:endParaRPr lang="en-GB"/>
          </a:p>
        </p:txBody>
      </p:sp>
      <p:sp>
        <p:nvSpPr>
          <p:cNvPr id="10" name="Footer Placeholder 4">
            <a:extLst>
              <a:ext uri="{FF2B5EF4-FFF2-40B4-BE49-F238E27FC236}">
                <a16:creationId xmlns:a16="http://schemas.microsoft.com/office/drawing/2014/main" id="{4C1906CC-0007-421F-A189-FF05F3AADC9A}"/>
              </a:ext>
            </a:extLst>
          </p:cNvPr>
          <p:cNvSpPr txBox="1">
            <a:spLocks/>
          </p:cNvSpPr>
          <p:nvPr/>
        </p:nvSpPr>
        <p:spPr>
          <a:xfrm>
            <a:off x="3684598" y="645954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1" name="Group 10">
            <a:extLst>
              <a:ext uri="{FF2B5EF4-FFF2-40B4-BE49-F238E27FC236}">
                <a16:creationId xmlns:a16="http://schemas.microsoft.com/office/drawing/2014/main" id="{F0753368-43EB-48DE-AF80-8822CE9C79DB}"/>
              </a:ext>
            </a:extLst>
          </p:cNvPr>
          <p:cNvGrpSpPr/>
          <p:nvPr/>
        </p:nvGrpSpPr>
        <p:grpSpPr>
          <a:xfrm>
            <a:off x="0" y="-3393"/>
            <a:ext cx="12192002" cy="457200"/>
            <a:chOff x="0" y="-13903"/>
            <a:chExt cx="12192002" cy="457200"/>
          </a:xfrm>
        </p:grpSpPr>
        <p:sp>
          <p:nvSpPr>
            <p:cNvPr id="12" name="Rectangle 11">
              <a:extLst>
                <a:ext uri="{FF2B5EF4-FFF2-40B4-BE49-F238E27FC236}">
                  <a16:creationId xmlns:a16="http://schemas.microsoft.com/office/drawing/2014/main" id="{CBBA5965-1D45-4584-B359-296E3283C784}"/>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Footer Placeholder 4">
              <a:extLst>
                <a:ext uri="{FF2B5EF4-FFF2-40B4-BE49-F238E27FC236}">
                  <a16:creationId xmlns:a16="http://schemas.microsoft.com/office/drawing/2014/main" id="{018C1B56-97E9-497E-B4BA-C43CA4A6E27C}"/>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4" name="Footer Placeholder 4">
              <a:extLst>
                <a:ext uri="{FF2B5EF4-FFF2-40B4-BE49-F238E27FC236}">
                  <a16:creationId xmlns:a16="http://schemas.microsoft.com/office/drawing/2014/main" id="{C0F31DD2-4414-4E49-84E8-696DBBC5DB3F}"/>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5" name="Footer Placeholder 4">
            <a:extLst>
              <a:ext uri="{FF2B5EF4-FFF2-40B4-BE49-F238E27FC236}">
                <a16:creationId xmlns:a16="http://schemas.microsoft.com/office/drawing/2014/main" id="{06E6F52F-A23D-46F8-B53A-04D0E9B5ED42}"/>
              </a:ext>
            </a:extLst>
          </p:cNvPr>
          <p:cNvSpPr txBox="1">
            <a:spLocks/>
          </p:cNvSpPr>
          <p:nvPr userDrawn="1"/>
        </p:nvSpPr>
        <p:spPr>
          <a:xfrm>
            <a:off x="3684598" y="645954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2"/>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3"/>
              </a:rPr>
              <a:t>ahain@uos.de</a:t>
            </a:r>
            <a:r>
              <a:rPr lang="fi-FI" sz="1000" b="0" cap="none" baseline="0" dirty="0"/>
              <a:t> </a:t>
            </a:r>
            <a:endParaRPr lang="en-GB" sz="1000" b="0" cap="none" baseline="0" dirty="0"/>
          </a:p>
        </p:txBody>
      </p:sp>
      <p:grpSp>
        <p:nvGrpSpPr>
          <p:cNvPr id="16" name="Group 15">
            <a:extLst>
              <a:ext uri="{FF2B5EF4-FFF2-40B4-BE49-F238E27FC236}">
                <a16:creationId xmlns:a16="http://schemas.microsoft.com/office/drawing/2014/main" id="{2E6D23FB-2B51-4905-89DF-EC2F02DF2B44}"/>
              </a:ext>
            </a:extLst>
          </p:cNvPr>
          <p:cNvGrpSpPr/>
          <p:nvPr userDrawn="1"/>
        </p:nvGrpSpPr>
        <p:grpSpPr>
          <a:xfrm>
            <a:off x="0" y="-3393"/>
            <a:ext cx="12192002" cy="457200"/>
            <a:chOff x="0" y="-13903"/>
            <a:chExt cx="12192002" cy="457200"/>
          </a:xfrm>
        </p:grpSpPr>
        <p:sp>
          <p:nvSpPr>
            <p:cNvPr id="17" name="Rectangle 16">
              <a:extLst>
                <a:ext uri="{FF2B5EF4-FFF2-40B4-BE49-F238E27FC236}">
                  <a16:creationId xmlns:a16="http://schemas.microsoft.com/office/drawing/2014/main" id="{38857CE0-01B7-464C-B33D-DF19DB67E377}"/>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Footer Placeholder 4">
              <a:extLst>
                <a:ext uri="{FF2B5EF4-FFF2-40B4-BE49-F238E27FC236}">
                  <a16:creationId xmlns:a16="http://schemas.microsoft.com/office/drawing/2014/main" id="{DA13C2AE-9187-45F1-985D-8966C2156565}"/>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9" name="Footer Placeholder 4">
              <a:extLst>
                <a:ext uri="{FF2B5EF4-FFF2-40B4-BE49-F238E27FC236}">
                  <a16:creationId xmlns:a16="http://schemas.microsoft.com/office/drawing/2014/main" id="{CCE1FADB-9C85-4EFB-9489-30A0D17C3751}"/>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21677986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hyperlink" Target="mailto:ahain@uos.de" TargetMode="External"/><Relationship Id="rId2" Type="http://schemas.openxmlformats.org/officeDocument/2006/relationships/slideLayout" Target="../slideLayouts/slideLayout2.xml"/><Relationship Id="rId16" Type="http://schemas.openxmlformats.org/officeDocument/2006/relationships/hyperlink" Target="mailto:mnipshagen@uos.de" TargetMode="Externa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dirty="0"/>
          </a:p>
        </p:txBody>
      </p:sp>
      <p:sp>
        <p:nvSpPr>
          <p:cNvPr id="2" name="Title Placeholder 1"/>
          <p:cNvSpPr>
            <a:spLocks noGrp="1"/>
          </p:cNvSpPr>
          <p:nvPr>
            <p:ph type="title"/>
          </p:nvPr>
        </p:nvSpPr>
        <p:spPr>
          <a:xfrm>
            <a:off x="1097280" y="887498"/>
            <a:ext cx="10058400" cy="849861"/>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0F5CF901-3F04-46D3-A66D-6A29BDCE7C35}" type="datetime1">
              <a:rPr lang="en-GB" smtClean="0"/>
              <a:t>20/06/2018</a:t>
            </a:fld>
            <a:endParaRPr lang="en-GB"/>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89C4E583-6443-4199-AF95-A2ECCC288D48}" type="slidenum">
              <a:rPr lang="en-GB" smtClean="0"/>
              <a:t>‹#›</a:t>
            </a:fld>
            <a:endParaRPr lang="en-GB"/>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4" name="Footer Placeholder 4">
            <a:extLst>
              <a:ext uri="{FF2B5EF4-FFF2-40B4-BE49-F238E27FC236}">
                <a16:creationId xmlns:a16="http://schemas.microsoft.com/office/drawing/2014/main" id="{77F7ACD3-6B5C-4F85-B678-F514CFB10390}"/>
              </a:ext>
            </a:extLst>
          </p:cNvPr>
          <p:cNvSpPr txBox="1">
            <a:spLocks/>
          </p:cNvSpPr>
          <p:nvPr/>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16"/>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17"/>
              </a:rPr>
              <a:t>ahain@uos.de</a:t>
            </a:r>
            <a:r>
              <a:rPr lang="fi-FI" sz="1000" b="0" cap="none" baseline="0" dirty="0"/>
              <a:t> </a:t>
            </a:r>
            <a:endParaRPr lang="en-GB" sz="1000" b="0" cap="none" baseline="0" dirty="0"/>
          </a:p>
        </p:txBody>
      </p:sp>
      <p:grpSp>
        <p:nvGrpSpPr>
          <p:cNvPr id="20" name="Group 19">
            <a:extLst>
              <a:ext uri="{FF2B5EF4-FFF2-40B4-BE49-F238E27FC236}">
                <a16:creationId xmlns:a16="http://schemas.microsoft.com/office/drawing/2014/main" id="{C7F9C49F-2AD5-464F-A70C-C11B3D63E7DD}"/>
              </a:ext>
            </a:extLst>
          </p:cNvPr>
          <p:cNvGrpSpPr/>
          <p:nvPr/>
        </p:nvGrpSpPr>
        <p:grpSpPr>
          <a:xfrm>
            <a:off x="0" y="-13903"/>
            <a:ext cx="12192002" cy="457200"/>
            <a:chOff x="0" y="-13903"/>
            <a:chExt cx="12192002" cy="457200"/>
          </a:xfrm>
        </p:grpSpPr>
        <p:sp>
          <p:nvSpPr>
            <p:cNvPr id="13" name="Rectangle 12">
              <a:extLst>
                <a:ext uri="{FF2B5EF4-FFF2-40B4-BE49-F238E27FC236}">
                  <a16:creationId xmlns:a16="http://schemas.microsoft.com/office/drawing/2014/main" id="{3EE10AE8-E8FE-4459-A599-CE3DA06F3417}"/>
                </a:ext>
              </a:extLst>
            </p:cNvPr>
            <p:cNvSpPr/>
            <p:nvPr/>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Footer Placeholder 4">
              <a:extLst>
                <a:ext uri="{FF2B5EF4-FFF2-40B4-BE49-F238E27FC236}">
                  <a16:creationId xmlns:a16="http://schemas.microsoft.com/office/drawing/2014/main" id="{93AA9ECC-926D-4DDB-8178-A028779C294C}"/>
                </a:ext>
              </a:extLst>
            </p:cNvPr>
            <p:cNvSpPr txBox="1">
              <a:spLocks/>
            </p:cNvSpPr>
            <p:nvPr/>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19" name="Footer Placeholder 4">
              <a:extLst>
                <a:ext uri="{FF2B5EF4-FFF2-40B4-BE49-F238E27FC236}">
                  <a16:creationId xmlns:a16="http://schemas.microsoft.com/office/drawing/2014/main" id="{010A8F88-99CB-48C3-98C1-9E27A56262E9}"/>
                </a:ext>
              </a:extLst>
            </p:cNvPr>
            <p:cNvSpPr txBox="1">
              <a:spLocks/>
            </p:cNvSpPr>
            <p:nvPr/>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
        <p:nvSpPr>
          <p:cNvPr id="15" name="Rectangle 14">
            <a:extLst>
              <a:ext uri="{FF2B5EF4-FFF2-40B4-BE49-F238E27FC236}">
                <a16:creationId xmlns:a16="http://schemas.microsoft.com/office/drawing/2014/main" id="{3A722562-99FE-44CB-AF89-BB6D382235BF}"/>
              </a:ext>
            </a:extLst>
          </p:cNvPr>
          <p:cNvSpPr/>
          <p:nvPr userDrawn="1"/>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GB" dirty="0"/>
          </a:p>
        </p:txBody>
      </p:sp>
      <p:sp>
        <p:nvSpPr>
          <p:cNvPr id="16" name="Footer Placeholder 4">
            <a:extLst>
              <a:ext uri="{FF2B5EF4-FFF2-40B4-BE49-F238E27FC236}">
                <a16:creationId xmlns:a16="http://schemas.microsoft.com/office/drawing/2014/main" id="{0A49F5C7-377B-45CB-BCA7-93D33075C181}"/>
              </a:ext>
            </a:extLst>
          </p:cNvPr>
          <p:cNvSpPr txBox="1">
            <a:spLocks/>
          </p:cNvSpPr>
          <p:nvPr userDrawn="1"/>
        </p:nvSpPr>
        <p:spPr>
          <a:xfrm>
            <a:off x="3684598" y="6449030"/>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lvl="0" indent="0" algn="ctr" defTabSz="536575">
              <a:tabLst>
                <a:tab pos="2511425" algn="r"/>
              </a:tabLst>
            </a:pPr>
            <a:r>
              <a:rPr lang="fi-FI" sz="1000" b="0" cap="none" baseline="0" dirty="0"/>
              <a:t>Moritz Nipshagen	</a:t>
            </a:r>
            <a:r>
              <a:rPr lang="fi-FI" sz="1000" b="0" cap="none" baseline="0" dirty="0">
                <a:hlinkClick r:id="rId16"/>
              </a:rPr>
              <a:t>mnipshagen@uos.de</a:t>
            </a:r>
            <a:endParaRPr lang="fi-FI" sz="1000" b="0" cap="none" baseline="0" dirty="0"/>
          </a:p>
          <a:p>
            <a:pPr marL="0" lvl="0" indent="0" algn="ctr" defTabSz="536575">
              <a:tabLst>
                <a:tab pos="2511425" algn="r"/>
              </a:tabLst>
            </a:pPr>
            <a:r>
              <a:rPr lang="fi-FI" sz="1000" b="0" cap="none" baseline="0" dirty="0"/>
              <a:t>Antonia Hain	</a:t>
            </a:r>
            <a:r>
              <a:rPr lang="fi-FI" sz="1000" b="0" cap="none" baseline="0" dirty="0">
                <a:hlinkClick r:id="rId17"/>
              </a:rPr>
              <a:t>ahain@uos.de</a:t>
            </a:r>
            <a:r>
              <a:rPr lang="fi-FI" sz="1000" b="0" cap="none" baseline="0" dirty="0"/>
              <a:t> </a:t>
            </a:r>
            <a:endParaRPr lang="en-GB" sz="1000" b="0" cap="none" baseline="0" dirty="0"/>
          </a:p>
        </p:txBody>
      </p:sp>
      <p:grpSp>
        <p:nvGrpSpPr>
          <p:cNvPr id="17" name="Group 16">
            <a:extLst>
              <a:ext uri="{FF2B5EF4-FFF2-40B4-BE49-F238E27FC236}">
                <a16:creationId xmlns:a16="http://schemas.microsoft.com/office/drawing/2014/main" id="{8A4C96D0-7B79-4BF7-ACF5-12EC802B655C}"/>
              </a:ext>
            </a:extLst>
          </p:cNvPr>
          <p:cNvGrpSpPr/>
          <p:nvPr userDrawn="1"/>
        </p:nvGrpSpPr>
        <p:grpSpPr>
          <a:xfrm>
            <a:off x="0" y="-13903"/>
            <a:ext cx="12192002" cy="457200"/>
            <a:chOff x="0" y="-13903"/>
            <a:chExt cx="12192002" cy="457200"/>
          </a:xfrm>
        </p:grpSpPr>
        <p:sp>
          <p:nvSpPr>
            <p:cNvPr id="21" name="Rectangle 20">
              <a:extLst>
                <a:ext uri="{FF2B5EF4-FFF2-40B4-BE49-F238E27FC236}">
                  <a16:creationId xmlns:a16="http://schemas.microsoft.com/office/drawing/2014/main" id="{0A5E31F4-09C5-4D25-906A-FD2E1BC0FED6}"/>
                </a:ext>
              </a:extLst>
            </p:cNvPr>
            <p:cNvSpPr/>
            <p:nvPr userDrawn="1"/>
          </p:nvSpPr>
          <p:spPr>
            <a:xfrm>
              <a:off x="0" y="-13903"/>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2" name="Footer Placeholder 4">
              <a:extLst>
                <a:ext uri="{FF2B5EF4-FFF2-40B4-BE49-F238E27FC236}">
                  <a16:creationId xmlns:a16="http://schemas.microsoft.com/office/drawing/2014/main" id="{01795823-D001-4C68-973E-FF85A61DEA57}"/>
                </a:ext>
              </a:extLst>
            </p:cNvPr>
            <p:cNvSpPr txBox="1">
              <a:spLocks/>
            </p:cNvSpPr>
            <p:nvPr userDrawn="1"/>
          </p:nvSpPr>
          <p:spPr>
            <a:xfrm>
              <a:off x="0" y="43845"/>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l" defTabSz="536575">
                <a:tabLst>
                  <a:tab pos="893763" algn="l"/>
                  <a:tab pos="1250950" algn="l"/>
                </a:tabLst>
              </a:pPr>
              <a:r>
                <a:rPr lang="fi-FI" sz="1800" b="0" cap="none" baseline="0" dirty="0"/>
                <a:t>Basic Programming in Python</a:t>
              </a:r>
              <a:endParaRPr lang="en-GB" sz="1800" b="0" cap="none" baseline="0" dirty="0"/>
            </a:p>
          </p:txBody>
        </p:sp>
        <p:sp>
          <p:nvSpPr>
            <p:cNvPr id="23" name="Footer Placeholder 4">
              <a:extLst>
                <a:ext uri="{FF2B5EF4-FFF2-40B4-BE49-F238E27FC236}">
                  <a16:creationId xmlns:a16="http://schemas.microsoft.com/office/drawing/2014/main" id="{488431EA-C2BE-4C7E-B182-1605531A0BEE}"/>
                </a:ext>
              </a:extLst>
            </p:cNvPr>
            <p:cNvSpPr txBox="1">
              <a:spLocks/>
            </p:cNvSpPr>
            <p:nvPr userDrawn="1"/>
          </p:nvSpPr>
          <p:spPr>
            <a:xfrm>
              <a:off x="7369198" y="32134"/>
              <a:ext cx="4822804" cy="365125"/>
            </a:xfrm>
            <a:prstGeom prst="rect">
              <a:avLst/>
            </a:prstGeom>
          </p:spPr>
          <p:txBody>
            <a:bodyPr vert="horz" lIns="91440" tIns="45720" rIns="91440" bIns="45720" rtlCol="0" anchor="ctr"/>
            <a:lstStyle>
              <a:defPPr>
                <a:defRPr lang="en-US"/>
              </a:defPPr>
              <a:lvl1pPr marL="0" algn="ctr" defTabSz="457200" rtl="0" eaLnBrk="1" latinLnBrk="0" hangingPunct="1">
                <a:defRPr sz="900" kern="1200" cap="all" baseline="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r" defTabSz="536575">
                <a:tabLst>
                  <a:tab pos="893763" algn="l"/>
                  <a:tab pos="1250950" algn="l"/>
                </a:tabLst>
              </a:pPr>
              <a:r>
                <a:rPr lang="fi-FI" sz="1800" b="0" cap="none" baseline="0" dirty="0"/>
                <a:t>Osnabr</a:t>
              </a:r>
              <a:r>
                <a:rPr lang="de-DE" sz="1800" b="0" cap="none" baseline="0" dirty="0"/>
                <a:t>ü</a:t>
              </a:r>
              <a:r>
                <a:rPr lang="en-GB" sz="1800" b="0" cap="none" baseline="0" dirty="0" err="1"/>
                <a:t>ck</a:t>
              </a:r>
              <a:r>
                <a:rPr lang="en-GB" sz="1800" b="0" cap="none" baseline="0" dirty="0"/>
                <a:t> University – </a:t>
              </a:r>
              <a:r>
                <a:rPr lang="fi-FI" sz="1800" b="0" cap="none" baseline="0" dirty="0"/>
                <a:t>SS2018</a:t>
              </a:r>
              <a:endParaRPr lang="en-GB" sz="1800" b="0" cap="none" baseline="0" dirty="0"/>
            </a:p>
          </p:txBody>
        </p:sp>
      </p:grpSp>
    </p:spTree>
    <p:extLst>
      <p:ext uri="{BB962C8B-B14F-4D97-AF65-F5344CB8AC3E}">
        <p14:creationId xmlns:p14="http://schemas.microsoft.com/office/powerpoint/2010/main" val="3980158067"/>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97" r:id="rId3"/>
    <p:sldLayoutId id="2147483687" r:id="rId4"/>
    <p:sldLayoutId id="2147483688" r:id="rId5"/>
    <p:sldLayoutId id="2147483696" r:id="rId6"/>
    <p:sldLayoutId id="2147483689" r:id="rId7"/>
    <p:sldLayoutId id="2147483690" r:id="rId8"/>
    <p:sldLayoutId id="2147483691" r:id="rId9"/>
    <p:sldLayoutId id="2147483692" r:id="rId10"/>
    <p:sldLayoutId id="2147483693" r:id="rId11"/>
    <p:sldLayoutId id="2147483694" r:id="rId12"/>
    <p:sldLayoutId id="2147483695" r:id="rId13"/>
    <p:sldLayoutId id="2147483675" r:id="rId14"/>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psychopy.org/api/api.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hyperlink" Target="http://www.psychopy.org/api/logging.html" TargetMode="External"/><Relationship Id="rId2" Type="http://schemas.openxmlformats.org/officeDocument/2006/relationships/hyperlink" Target="http://www.psychopy.org/api/data.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hyperlink" Target="http://docs.expyriment.org/index.html"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45.xml.rels><?xml version="1.0" encoding="UTF-8" standalone="yes"?>
<Relationships xmlns="http://schemas.openxmlformats.org/package/2006/relationships"><Relationship Id="rId2" Type="http://schemas.openxmlformats.org/officeDocument/2006/relationships/hyperlink" Target="http://docs.expyriment.org/expyriment.io.html" TargetMode="Externa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pixnio.com/fauna-animals/cats-and-kittens/animal-nature-cat-feline-kitten-grass-kitty-pet-fur" TargetMode="External"/><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hyperlink" Target="https://pandas.pydata.org/" TargetMode="Externa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hyperlink" Target="https://pandas.pydata.org/pandas-docs/stable/generated/pandas.Series.html" TargetMode="External"/><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hyperlink" Target="https://pandas.pydata.org/pandas-docs/stable/generated/pandas.DataFrame.html" TargetMode="External"/><Relationship Id="rId1" Type="http://schemas.openxmlformats.org/officeDocument/2006/relationships/slideLayout" Target="../slideLayouts/slideLayout6.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2" Type="http://schemas.openxmlformats.org/officeDocument/2006/relationships/hyperlink" Target="https://pandas.pydata.org/pandas-docs/stable/generated/pandas.Index.html" TargetMode="External"/><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2" Type="http://schemas.openxmlformats.org/officeDocument/2006/relationships/hyperlink" Target="https://github.com/jakevdp/PythonDataScienceHandbook/tree/master/notebooks"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www.scipy-lectures.org/packages/statistics/index.html#linear-models-multiple-factors-and-analysis-of-variance"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www.psychopy.org/about/overview.html" TargetMode="Externa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B5C473-D4E8-4488-9541-8AB9EE7E608C}"/>
              </a:ext>
            </a:extLst>
          </p:cNvPr>
          <p:cNvSpPr>
            <a:spLocks noGrp="1"/>
          </p:cNvSpPr>
          <p:nvPr>
            <p:ph type="ctrTitle"/>
          </p:nvPr>
        </p:nvSpPr>
        <p:spPr/>
        <p:txBody>
          <a:bodyPr/>
          <a:lstStyle/>
          <a:p>
            <a:r>
              <a:rPr lang="en-GB" dirty="0"/>
              <a:t>Frankenstein’s Python</a:t>
            </a:r>
          </a:p>
        </p:txBody>
      </p:sp>
      <p:sp>
        <p:nvSpPr>
          <p:cNvPr id="3" name="Subtitle 2">
            <a:extLst>
              <a:ext uri="{FF2B5EF4-FFF2-40B4-BE49-F238E27FC236}">
                <a16:creationId xmlns:a16="http://schemas.microsoft.com/office/drawing/2014/main" id="{02A50E58-41B5-4018-866C-E481EE5B9806}"/>
              </a:ext>
            </a:extLst>
          </p:cNvPr>
          <p:cNvSpPr>
            <a:spLocks noGrp="1"/>
          </p:cNvSpPr>
          <p:nvPr>
            <p:ph type="subTitle" idx="1"/>
          </p:nvPr>
        </p:nvSpPr>
        <p:spPr/>
        <p:txBody>
          <a:bodyPr/>
          <a:lstStyle/>
          <a:p>
            <a:r>
              <a:rPr lang="en-GB" dirty="0"/>
              <a:t>Python &amp; Science</a:t>
            </a:r>
          </a:p>
        </p:txBody>
      </p:sp>
    </p:spTree>
    <p:extLst>
      <p:ext uri="{BB962C8B-B14F-4D97-AF65-F5344CB8AC3E}">
        <p14:creationId xmlns:p14="http://schemas.microsoft.com/office/powerpoint/2010/main" val="1309100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PsychoPy</a:t>
            </a:r>
            <a:r>
              <a:rPr lang="en-US" dirty="0"/>
              <a:t> - The Coder</a:t>
            </a:r>
          </a:p>
        </p:txBody>
      </p:sp>
      <p:sp>
        <p:nvSpPr>
          <p:cNvPr id="3" name="Inhaltsplatzhalter 2"/>
          <p:cNvSpPr>
            <a:spLocks noGrp="1"/>
          </p:cNvSpPr>
          <p:nvPr>
            <p:ph idx="1"/>
          </p:nvPr>
        </p:nvSpPr>
        <p:spPr>
          <a:xfrm>
            <a:off x="5502302" y="1845734"/>
            <a:ext cx="5653377" cy="4023360"/>
          </a:xfrm>
        </p:spPr>
        <p:txBody>
          <a:bodyPr/>
          <a:lstStyle/>
          <a:p>
            <a:r>
              <a:rPr lang="en-US" dirty="0"/>
              <a:t>This is an overview of the packages included in the </a:t>
            </a:r>
            <a:r>
              <a:rPr lang="en-US" dirty="0" err="1"/>
              <a:t>PsychoPy</a:t>
            </a:r>
            <a:r>
              <a:rPr lang="en-US" dirty="0"/>
              <a:t> coder as listed in the documentation</a:t>
            </a:r>
          </a:p>
          <a:p>
            <a:r>
              <a:rPr lang="en-US" dirty="0"/>
              <a:t>The ones we need today are </a:t>
            </a:r>
            <a:r>
              <a:rPr lang="en-US" sz="2200" dirty="0">
                <a:latin typeface="Consolas" pitchFamily="49" charset="0"/>
                <a:cs typeface="Consolas" pitchFamily="49" charset="0"/>
              </a:rPr>
              <a:t>core</a:t>
            </a:r>
            <a:r>
              <a:rPr lang="en-US" dirty="0">
                <a:cs typeface="Consolas" pitchFamily="49" charset="0"/>
              </a:rPr>
              <a:t>, </a:t>
            </a:r>
            <a:r>
              <a:rPr lang="en-US" sz="2200" dirty="0">
                <a:latin typeface="Consolas" pitchFamily="49" charset="0"/>
                <a:cs typeface="Consolas" pitchFamily="49" charset="0"/>
              </a:rPr>
              <a:t>visual</a:t>
            </a:r>
            <a:r>
              <a:rPr lang="en-US" dirty="0">
                <a:cs typeface="Consolas" pitchFamily="49" charset="0"/>
              </a:rPr>
              <a:t>, </a:t>
            </a:r>
            <a:r>
              <a:rPr lang="en-US" sz="2200" dirty="0">
                <a:latin typeface="Consolas" pitchFamily="49" charset="0"/>
                <a:cs typeface="Consolas" pitchFamily="49" charset="0"/>
              </a:rPr>
              <a:t>data</a:t>
            </a:r>
            <a:r>
              <a:rPr lang="en-US" dirty="0">
                <a:cs typeface="Consolas" pitchFamily="49" charset="0"/>
              </a:rPr>
              <a:t> and </a:t>
            </a:r>
            <a:r>
              <a:rPr lang="en-US" sz="2200" dirty="0">
                <a:latin typeface="Consolas" pitchFamily="49" charset="0"/>
                <a:cs typeface="Consolas" pitchFamily="49" charset="0"/>
              </a:rPr>
              <a:t>event</a:t>
            </a:r>
          </a:p>
          <a:p>
            <a:r>
              <a:rPr lang="en-US" sz="2200" dirty="0">
                <a:cs typeface="Consolas" pitchFamily="49" charset="0"/>
              </a:rPr>
              <a:t>You can find the manual </a:t>
            </a:r>
            <a:r>
              <a:rPr lang="en-US" sz="2200" dirty="0">
                <a:cs typeface="Consolas" pitchFamily="49" charset="0"/>
                <a:hlinkClick r:id="rId2"/>
              </a:rPr>
              <a:t>here</a:t>
            </a:r>
            <a:endParaRPr lang="en-US" sz="2200" dirty="0">
              <a:cs typeface="Consolas" pitchFamily="49" charset="0"/>
            </a:endParaRPr>
          </a:p>
          <a:p>
            <a:r>
              <a:rPr lang="en-US" sz="2200" dirty="0">
                <a:cs typeface="Consolas" pitchFamily="49" charset="0"/>
              </a:rPr>
              <a:t>We will now walk through our list of experiment building blocks step by step</a:t>
            </a:r>
            <a:endParaRPr lang="en-US" sz="2200" dirty="0"/>
          </a:p>
        </p:txBody>
      </p:sp>
      <p:sp>
        <p:nvSpPr>
          <p:cNvPr id="4" name="Foliennummernplatzhalter 3"/>
          <p:cNvSpPr>
            <a:spLocks noGrp="1"/>
          </p:cNvSpPr>
          <p:nvPr>
            <p:ph type="sldNum" sz="quarter" idx="12"/>
          </p:nvPr>
        </p:nvSpPr>
        <p:spPr/>
        <p:txBody>
          <a:bodyPr/>
          <a:lstStyle/>
          <a:p>
            <a:fld id="{89C4E583-6443-4199-AF95-A2ECCC288D48}" type="slidenum">
              <a:rPr lang="en-GB" smtClean="0"/>
              <a:t>10</a:t>
            </a:fld>
            <a:endParaRPr lang="en-GB"/>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1377" y="1756907"/>
            <a:ext cx="4118776" cy="43976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09154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1. </a:t>
            </a:r>
            <a:r>
              <a:rPr lang="en-US" dirty="0" err="1"/>
              <a:t>PsychoPy</a:t>
            </a:r>
            <a:r>
              <a:rPr lang="en-US" dirty="0"/>
              <a:t> – Graphic Surface</a:t>
            </a:r>
          </a:p>
        </p:txBody>
      </p:sp>
      <p:sp>
        <p:nvSpPr>
          <p:cNvPr id="3" name="Inhaltsplatzhalter 2"/>
          <p:cNvSpPr>
            <a:spLocks noGrp="1"/>
          </p:cNvSpPr>
          <p:nvPr>
            <p:ph idx="1"/>
          </p:nvPr>
        </p:nvSpPr>
        <p:spPr>
          <a:xfrm>
            <a:off x="1097280" y="1845734"/>
            <a:ext cx="10058400" cy="4324478"/>
          </a:xfrm>
        </p:spPr>
        <p:txBody>
          <a:bodyPr>
            <a:normAutofit lnSpcReduction="10000"/>
          </a:bodyPr>
          <a:lstStyle/>
          <a:p>
            <a:r>
              <a:rPr lang="en-US" sz="2000" dirty="0"/>
              <a:t>In </a:t>
            </a:r>
            <a:r>
              <a:rPr lang="en-US" sz="2000" dirty="0" err="1"/>
              <a:t>PsychoPy</a:t>
            </a:r>
            <a:r>
              <a:rPr lang="en-US" sz="2000" dirty="0"/>
              <a:t>, our graphic surface will be an object of class </a:t>
            </a:r>
            <a:r>
              <a:rPr lang="en-US" sz="2000" dirty="0">
                <a:latin typeface="Consolas" pitchFamily="49" charset="0"/>
                <a:cs typeface="Consolas" pitchFamily="49" charset="0"/>
              </a:rPr>
              <a:t>Window</a:t>
            </a:r>
          </a:p>
          <a:p>
            <a:pPr lvl="1"/>
            <a:r>
              <a:rPr lang="en-US" sz="1600" dirty="0">
                <a:cs typeface="Consolas" pitchFamily="49" charset="0"/>
              </a:rPr>
              <a:t>that shouldn’t be too hard to remember</a:t>
            </a:r>
          </a:p>
          <a:p>
            <a:r>
              <a:rPr lang="en-US" sz="2000" dirty="0">
                <a:latin typeface="Consolas" pitchFamily="49" charset="0"/>
                <a:cs typeface="Consolas" pitchFamily="49" charset="0"/>
              </a:rPr>
              <a:t>Window</a:t>
            </a:r>
            <a:r>
              <a:rPr lang="en-US" sz="2000" dirty="0">
                <a:cs typeface="Consolas" pitchFamily="49" charset="0"/>
              </a:rPr>
              <a:t> objects are part of the package </a:t>
            </a:r>
            <a:r>
              <a:rPr lang="en-US" sz="2000" dirty="0">
                <a:latin typeface="Consolas" pitchFamily="49" charset="0"/>
                <a:cs typeface="Consolas" pitchFamily="49" charset="0"/>
              </a:rPr>
              <a:t>visual</a:t>
            </a:r>
          </a:p>
          <a:p>
            <a:pPr lvl="1"/>
            <a:r>
              <a:rPr lang="en-US" sz="1600" dirty="0">
                <a:cs typeface="Consolas" pitchFamily="49" charset="0"/>
              </a:rPr>
              <a:t>So let’s import that first</a:t>
            </a:r>
          </a:p>
          <a:p>
            <a:pPr marL="201168" lvl="1" indent="0">
              <a:buNone/>
            </a:pPr>
            <a:endParaRPr lang="en-US" sz="1800" dirty="0">
              <a:cs typeface="Consolas" pitchFamily="49" charset="0"/>
            </a:endParaRPr>
          </a:p>
          <a:p>
            <a:endParaRPr lang="en-US" sz="2200" dirty="0">
              <a:cs typeface="Consolas" pitchFamily="49" charset="0"/>
            </a:endParaRPr>
          </a:p>
          <a:p>
            <a:r>
              <a:rPr lang="en-US" sz="2000" dirty="0">
                <a:cs typeface="Consolas" pitchFamily="49" charset="0"/>
              </a:rPr>
              <a:t>Now we can create a window:</a:t>
            </a:r>
          </a:p>
          <a:p>
            <a:endParaRPr lang="en-US" sz="2000" dirty="0">
              <a:cs typeface="Consolas" pitchFamily="49" charset="0"/>
            </a:endParaRPr>
          </a:p>
          <a:p>
            <a:endParaRPr lang="en-US" sz="2000" dirty="0">
              <a:cs typeface="Consolas" pitchFamily="49" charset="0"/>
            </a:endParaRPr>
          </a:p>
          <a:p>
            <a:endParaRPr lang="en-US" sz="2000" dirty="0">
              <a:cs typeface="Consolas" pitchFamily="49" charset="0"/>
            </a:endParaRPr>
          </a:p>
          <a:p>
            <a:r>
              <a:rPr lang="en-US" sz="2000" dirty="0">
                <a:cs typeface="Consolas" pitchFamily="49" charset="0"/>
              </a:rPr>
              <a:t>Looks pretty boring, eh?</a:t>
            </a:r>
          </a:p>
        </p:txBody>
      </p:sp>
      <p:sp>
        <p:nvSpPr>
          <p:cNvPr id="4" name="Foliennummernplatzhalter 3"/>
          <p:cNvSpPr>
            <a:spLocks noGrp="1"/>
          </p:cNvSpPr>
          <p:nvPr>
            <p:ph type="sldNum" sz="quarter" idx="12"/>
          </p:nvPr>
        </p:nvSpPr>
        <p:spPr/>
        <p:txBody>
          <a:bodyPr/>
          <a:lstStyle/>
          <a:p>
            <a:fld id="{89C4E583-6443-4199-AF95-A2ECCC288D48}" type="slidenum">
              <a:rPr lang="en-GB" smtClean="0"/>
              <a:t>11</a:t>
            </a:fld>
            <a:endParaRPr lang="en-GB"/>
          </a:p>
        </p:txBody>
      </p:sp>
      <p:sp>
        <p:nvSpPr>
          <p:cNvPr id="5" name="Textfeld 4"/>
          <p:cNvSpPr txBox="1"/>
          <p:nvPr/>
        </p:nvSpPr>
        <p:spPr>
          <a:xfrm>
            <a:off x="1049572" y="3508352"/>
            <a:ext cx="6909684" cy="307777"/>
          </a:xfrm>
          <a:prstGeom prst="rect">
            <a:avLst/>
          </a:prstGeom>
          <a:solidFill>
            <a:schemeClr val="bg1">
              <a:lumMod val="95000"/>
            </a:schemeClr>
          </a:solidFill>
        </p:spPr>
        <p:txBody>
          <a:bodyPr wrap="square" rtlCol="0">
            <a:spAutoFit/>
          </a:bodyPr>
          <a:lstStyle/>
          <a:p>
            <a:r>
              <a:rPr lang="de-DE" sz="1400" dirty="0" err="1">
                <a:solidFill>
                  <a:srgbClr val="0000FF"/>
                </a:solidFill>
                <a:latin typeface="Consolas"/>
              </a:rPr>
              <a:t>from</a:t>
            </a:r>
            <a:r>
              <a:rPr lang="de-DE" sz="1400" dirty="0">
                <a:solidFill>
                  <a:srgbClr val="000000"/>
                </a:solidFill>
                <a:latin typeface="Consolas"/>
              </a:rPr>
              <a:t> </a:t>
            </a:r>
            <a:r>
              <a:rPr lang="de-DE" sz="1400" dirty="0" err="1">
                <a:solidFill>
                  <a:srgbClr val="000000"/>
                </a:solidFill>
                <a:latin typeface="Consolas"/>
              </a:rPr>
              <a:t>psychopy</a:t>
            </a:r>
            <a:r>
              <a:rPr lang="de-DE" sz="1400" dirty="0">
                <a:solidFill>
                  <a:srgbClr val="000000"/>
                </a:solidFill>
                <a:latin typeface="Consolas"/>
              </a:rPr>
              <a:t> </a:t>
            </a:r>
            <a:r>
              <a:rPr lang="de-DE" sz="1400" dirty="0" err="1">
                <a:solidFill>
                  <a:srgbClr val="0000FF"/>
                </a:solidFill>
                <a:latin typeface="Consolas"/>
              </a:rPr>
              <a:t>import</a:t>
            </a:r>
            <a:r>
              <a:rPr lang="de-DE" sz="1400" dirty="0">
                <a:solidFill>
                  <a:srgbClr val="000000"/>
                </a:solidFill>
                <a:latin typeface="Consolas"/>
              </a:rPr>
              <a:t> </a:t>
            </a:r>
            <a:r>
              <a:rPr lang="de-DE" sz="1400" dirty="0" err="1">
                <a:solidFill>
                  <a:srgbClr val="000000"/>
                </a:solidFill>
                <a:latin typeface="Consolas"/>
              </a:rPr>
              <a:t>visual</a:t>
            </a:r>
            <a:endParaRPr lang="de-DE" sz="1400" dirty="0">
              <a:effectLst/>
            </a:endParaRPr>
          </a:p>
        </p:txBody>
      </p:sp>
      <p:sp>
        <p:nvSpPr>
          <p:cNvPr id="6" name="Textfeld 5"/>
          <p:cNvSpPr txBox="1"/>
          <p:nvPr/>
        </p:nvSpPr>
        <p:spPr>
          <a:xfrm>
            <a:off x="1049571" y="4933808"/>
            <a:ext cx="10134405" cy="738664"/>
          </a:xfrm>
          <a:prstGeom prst="rect">
            <a:avLst/>
          </a:prstGeom>
          <a:solidFill>
            <a:schemeClr val="bg1">
              <a:lumMod val="95000"/>
            </a:schemeClr>
          </a:solidFill>
        </p:spPr>
        <p:txBody>
          <a:bodyPr wrap="square" rtlCol="0">
            <a:spAutoFit/>
          </a:bodyPr>
          <a:lstStyle/>
          <a:p>
            <a:r>
              <a:rPr lang="en-US" sz="1400" dirty="0">
                <a:solidFill>
                  <a:srgbClr val="008000"/>
                </a:solidFill>
                <a:latin typeface="Consolas"/>
              </a:rPr>
              <a:t># create window of size 800x600px on a monitor object we'll call </a:t>
            </a:r>
            <a:r>
              <a:rPr lang="en-US" sz="1400" dirty="0" err="1">
                <a:solidFill>
                  <a:srgbClr val="008000"/>
                </a:solidFill>
                <a:latin typeface="Consolas"/>
              </a:rPr>
              <a:t>testMonitor</a:t>
            </a:r>
            <a:r>
              <a:rPr lang="en-US" sz="1400" dirty="0">
                <a:solidFill>
                  <a:srgbClr val="008000"/>
                </a:solidFill>
                <a:latin typeface="Consolas"/>
              </a:rPr>
              <a:t> and with yellow color</a:t>
            </a:r>
            <a:endParaRPr lang="en-US" sz="1400" dirty="0">
              <a:solidFill>
                <a:srgbClr val="000000"/>
              </a:solidFill>
              <a:latin typeface="Consolas"/>
            </a:endParaRPr>
          </a:p>
          <a:p>
            <a:r>
              <a:rPr lang="en-US" sz="1400" dirty="0">
                <a:solidFill>
                  <a:srgbClr val="008000"/>
                </a:solidFill>
                <a:latin typeface="Consolas"/>
              </a:rPr>
              <a:t># the scaling unit for object sizes and locations is normalized between -1 and 1</a:t>
            </a:r>
            <a:endParaRPr lang="en-US" sz="1400" dirty="0">
              <a:solidFill>
                <a:srgbClr val="000000"/>
              </a:solidFill>
              <a:latin typeface="Consolas"/>
            </a:endParaRPr>
          </a:p>
          <a:p>
            <a:r>
              <a:rPr lang="en-US" sz="1400" dirty="0" err="1">
                <a:solidFill>
                  <a:srgbClr val="000000"/>
                </a:solidFill>
                <a:latin typeface="Consolas"/>
              </a:rPr>
              <a:t>mywin</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visual</a:t>
            </a:r>
            <a:r>
              <a:rPr lang="en-US" sz="1400" b="1" dirty="0" err="1">
                <a:solidFill>
                  <a:srgbClr val="000080"/>
                </a:solidFill>
                <a:latin typeface="Consolas"/>
              </a:rPr>
              <a:t>.</a:t>
            </a:r>
            <a:r>
              <a:rPr lang="en-US" sz="1400" dirty="0" err="1">
                <a:solidFill>
                  <a:srgbClr val="000000"/>
                </a:solidFill>
                <a:latin typeface="Consolas"/>
              </a:rPr>
              <a:t>Window</a:t>
            </a:r>
            <a:r>
              <a:rPr lang="en-US" sz="1400" b="1" dirty="0">
                <a:solidFill>
                  <a:srgbClr val="000080"/>
                </a:solidFill>
                <a:latin typeface="Consolas"/>
              </a:rPr>
              <a:t>([</a:t>
            </a:r>
            <a:r>
              <a:rPr lang="en-US" sz="1400" dirty="0">
                <a:solidFill>
                  <a:srgbClr val="FF0000"/>
                </a:solidFill>
                <a:latin typeface="Consolas"/>
              </a:rPr>
              <a:t>800</a:t>
            </a:r>
            <a:r>
              <a:rPr lang="en-US" sz="1400" b="1" dirty="0">
                <a:solidFill>
                  <a:srgbClr val="000080"/>
                </a:solidFill>
                <a:latin typeface="Consolas"/>
              </a:rPr>
              <a:t>,</a:t>
            </a:r>
            <a:r>
              <a:rPr lang="en-US" sz="1400" dirty="0">
                <a:solidFill>
                  <a:srgbClr val="FF0000"/>
                </a:solidFill>
                <a:latin typeface="Consolas"/>
              </a:rPr>
              <a:t>600</a:t>
            </a:r>
            <a:r>
              <a:rPr lang="en-US" sz="1400" b="1" dirty="0">
                <a:solidFill>
                  <a:srgbClr val="000080"/>
                </a:solidFill>
                <a:latin typeface="Consolas"/>
              </a:rPr>
              <a:t>],</a:t>
            </a:r>
            <a:r>
              <a:rPr lang="en-US" sz="1400" dirty="0">
                <a:solidFill>
                  <a:srgbClr val="000000"/>
                </a:solidFill>
                <a:latin typeface="Consolas"/>
              </a:rPr>
              <a:t> monitor</a:t>
            </a:r>
            <a:r>
              <a:rPr lang="en-US" sz="1400" b="1" dirty="0">
                <a:solidFill>
                  <a:srgbClr val="000080"/>
                </a:solidFill>
                <a:latin typeface="Consolas"/>
              </a:rPr>
              <a:t>=</a:t>
            </a:r>
            <a:r>
              <a:rPr lang="en-US" sz="1400" dirty="0">
                <a:solidFill>
                  <a:srgbClr val="008000"/>
                </a:solidFill>
                <a:latin typeface="Consolas"/>
              </a:rPr>
              <a:t>"</a:t>
            </a:r>
            <a:r>
              <a:rPr lang="en-US" sz="1400" dirty="0" err="1">
                <a:solidFill>
                  <a:srgbClr val="008000"/>
                </a:solidFill>
                <a:latin typeface="Consolas"/>
              </a:rPr>
              <a:t>testMonitor</a:t>
            </a:r>
            <a:r>
              <a:rPr lang="en-US" sz="1400" dirty="0">
                <a:solidFill>
                  <a:srgbClr val="008000"/>
                </a:solidFill>
                <a:latin typeface="Consolas"/>
              </a:rPr>
              <a:t>"</a:t>
            </a:r>
            <a:r>
              <a:rPr lang="en-US" sz="1400" b="1" dirty="0">
                <a:solidFill>
                  <a:srgbClr val="000080"/>
                </a:solidFill>
                <a:latin typeface="Consolas"/>
              </a:rPr>
              <a:t>,</a:t>
            </a:r>
            <a:r>
              <a:rPr lang="en-US" sz="1400" dirty="0">
                <a:solidFill>
                  <a:srgbClr val="000000"/>
                </a:solidFill>
                <a:latin typeface="Consolas"/>
              </a:rPr>
              <a:t> units</a:t>
            </a:r>
            <a:r>
              <a:rPr lang="en-US" sz="1400" b="1" dirty="0">
                <a:solidFill>
                  <a:srgbClr val="000080"/>
                </a:solidFill>
                <a:latin typeface="Consolas"/>
              </a:rPr>
              <a:t>=</a:t>
            </a:r>
            <a:r>
              <a:rPr lang="en-US" sz="1400" dirty="0">
                <a:solidFill>
                  <a:srgbClr val="008000"/>
                </a:solidFill>
                <a:latin typeface="Consolas"/>
              </a:rPr>
              <a:t>"norm"</a:t>
            </a:r>
            <a:r>
              <a:rPr lang="en-US" sz="1400" b="1" dirty="0">
                <a:solidFill>
                  <a:srgbClr val="000080"/>
                </a:solidFill>
                <a:latin typeface="Consolas"/>
              </a:rPr>
              <a:t>,</a:t>
            </a:r>
            <a:r>
              <a:rPr lang="en-US" sz="1400" dirty="0">
                <a:solidFill>
                  <a:srgbClr val="000000"/>
                </a:solidFill>
                <a:latin typeface="Consolas"/>
              </a:rPr>
              <a:t> color</a:t>
            </a:r>
            <a:r>
              <a:rPr lang="en-US" sz="1400" b="1" dirty="0">
                <a:solidFill>
                  <a:srgbClr val="000080"/>
                </a:solidFill>
                <a:latin typeface="Consolas"/>
              </a:rPr>
              <a:t>=[</a:t>
            </a:r>
            <a:r>
              <a:rPr lang="en-US" sz="1400" dirty="0">
                <a:solidFill>
                  <a:srgbClr val="FF0000"/>
                </a:solidFill>
                <a:latin typeface="Consolas"/>
              </a:rPr>
              <a:t>255</a:t>
            </a:r>
            <a:r>
              <a:rPr lang="en-US" sz="1400" b="1" dirty="0">
                <a:solidFill>
                  <a:srgbClr val="000080"/>
                </a:solidFill>
                <a:latin typeface="Consolas"/>
              </a:rPr>
              <a:t>,</a:t>
            </a:r>
            <a:r>
              <a:rPr lang="en-US" sz="1400" dirty="0">
                <a:solidFill>
                  <a:srgbClr val="FF0000"/>
                </a:solidFill>
                <a:latin typeface="Consolas"/>
              </a:rPr>
              <a:t>255</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000000"/>
                </a:solidFill>
                <a:latin typeface="Consolas"/>
              </a:rPr>
              <a:t> </a:t>
            </a:r>
            <a:endParaRPr lang="en-US" sz="1400" dirty="0">
              <a:effectLst/>
            </a:endParaRPr>
          </a:p>
        </p:txBody>
      </p:sp>
      <p:pic>
        <p:nvPicPr>
          <p:cNvPr id="10" name="Picture 4"/>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52522" y="2171004"/>
            <a:ext cx="3431455" cy="26872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61632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PsychoPy</a:t>
            </a:r>
            <a:r>
              <a:rPr lang="en-US" dirty="0"/>
              <a:t> - Stimuli</a:t>
            </a:r>
          </a:p>
        </p:txBody>
      </p:sp>
      <p:sp>
        <p:nvSpPr>
          <p:cNvPr id="3" name="Inhaltsplatzhalter 2"/>
          <p:cNvSpPr>
            <a:spLocks noGrp="1"/>
          </p:cNvSpPr>
          <p:nvPr>
            <p:ph idx="1"/>
          </p:nvPr>
        </p:nvSpPr>
        <p:spPr/>
        <p:txBody>
          <a:bodyPr>
            <a:normAutofit/>
          </a:bodyPr>
          <a:lstStyle/>
          <a:p>
            <a:r>
              <a:rPr lang="en-US" sz="2200" dirty="0">
                <a:latin typeface="Consolas" pitchFamily="49" charset="0"/>
                <a:cs typeface="Consolas" pitchFamily="49" charset="0"/>
              </a:rPr>
              <a:t>visual</a:t>
            </a:r>
            <a:r>
              <a:rPr lang="en-US" sz="2000" dirty="0">
                <a:cs typeface="Consolas" pitchFamily="49" charset="0"/>
              </a:rPr>
              <a:t> </a:t>
            </a:r>
            <a:r>
              <a:rPr lang="en-US" dirty="0">
                <a:cs typeface="Consolas" pitchFamily="49" charset="0"/>
              </a:rPr>
              <a:t>also contains classes for several visual stimuli</a:t>
            </a:r>
          </a:p>
          <a:p>
            <a:pPr lvl="1"/>
            <a:r>
              <a:rPr lang="en-US" dirty="0">
                <a:cs typeface="Consolas" pitchFamily="49" charset="0"/>
              </a:rPr>
              <a:t>Like text stimuli, shapes (e.g. circles and </a:t>
            </a:r>
            <a:r>
              <a:rPr lang="en-US" dirty="0" err="1">
                <a:cs typeface="Consolas" pitchFamily="49" charset="0"/>
              </a:rPr>
              <a:t>rects</a:t>
            </a:r>
            <a:r>
              <a:rPr lang="en-US" dirty="0">
                <a:cs typeface="Consolas" pitchFamily="49" charset="0"/>
              </a:rPr>
              <a:t>), patterns (like grating stimuli), …</a:t>
            </a:r>
          </a:p>
          <a:p>
            <a:r>
              <a:rPr lang="en-US" dirty="0">
                <a:cs typeface="Consolas" pitchFamily="49" charset="0"/>
              </a:rPr>
              <a:t>We’ll start out by adding a fixation point in the middle of the screen</a:t>
            </a:r>
          </a:p>
        </p:txBody>
      </p:sp>
      <p:sp>
        <p:nvSpPr>
          <p:cNvPr id="4" name="Foliennummernplatzhalter 3"/>
          <p:cNvSpPr>
            <a:spLocks noGrp="1"/>
          </p:cNvSpPr>
          <p:nvPr>
            <p:ph type="sldNum" sz="quarter" idx="12"/>
          </p:nvPr>
        </p:nvSpPr>
        <p:spPr/>
        <p:txBody>
          <a:bodyPr/>
          <a:lstStyle/>
          <a:p>
            <a:fld id="{89C4E583-6443-4199-AF95-A2ECCC288D48}" type="slidenum">
              <a:rPr lang="en-GB" smtClean="0"/>
              <a:t>12</a:t>
            </a:fld>
            <a:endParaRPr lang="en-GB"/>
          </a:p>
        </p:txBody>
      </p:sp>
      <p:sp>
        <p:nvSpPr>
          <p:cNvPr id="5" name="Textfeld 4"/>
          <p:cNvSpPr txBox="1"/>
          <p:nvPr/>
        </p:nvSpPr>
        <p:spPr>
          <a:xfrm>
            <a:off x="1049571" y="3311742"/>
            <a:ext cx="10134405" cy="1384995"/>
          </a:xfrm>
          <a:prstGeom prst="rect">
            <a:avLst/>
          </a:prstGeom>
          <a:solidFill>
            <a:schemeClr val="bg1">
              <a:lumMod val="95000"/>
            </a:schemeClr>
          </a:solidFill>
        </p:spPr>
        <p:txBody>
          <a:bodyPr wrap="square" rtlCol="0">
            <a:spAutoFit/>
          </a:bodyPr>
          <a:lstStyle/>
          <a:p>
            <a:r>
              <a:rPr lang="de-DE" sz="1400" dirty="0" err="1">
                <a:solidFill>
                  <a:srgbClr val="0000FF"/>
                </a:solidFill>
                <a:latin typeface="Consolas"/>
              </a:rPr>
              <a:t>from</a:t>
            </a:r>
            <a:r>
              <a:rPr lang="de-DE" sz="1400" dirty="0">
                <a:solidFill>
                  <a:srgbClr val="000000"/>
                </a:solidFill>
                <a:latin typeface="Consolas"/>
              </a:rPr>
              <a:t> </a:t>
            </a:r>
            <a:r>
              <a:rPr lang="de-DE" sz="1400" dirty="0" err="1">
                <a:solidFill>
                  <a:srgbClr val="000000"/>
                </a:solidFill>
                <a:latin typeface="Consolas"/>
              </a:rPr>
              <a:t>psychopy</a:t>
            </a:r>
            <a:r>
              <a:rPr lang="de-DE" sz="1400" dirty="0">
                <a:solidFill>
                  <a:srgbClr val="000000"/>
                </a:solidFill>
                <a:latin typeface="Consolas"/>
              </a:rPr>
              <a:t> </a:t>
            </a:r>
            <a:r>
              <a:rPr lang="de-DE" sz="1400" dirty="0" err="1">
                <a:solidFill>
                  <a:srgbClr val="0000FF"/>
                </a:solidFill>
                <a:latin typeface="Consolas"/>
              </a:rPr>
              <a:t>import</a:t>
            </a:r>
            <a:r>
              <a:rPr lang="de-DE" sz="1400" dirty="0">
                <a:solidFill>
                  <a:srgbClr val="000000"/>
                </a:solidFill>
                <a:latin typeface="Consolas"/>
              </a:rPr>
              <a:t> </a:t>
            </a:r>
            <a:r>
              <a:rPr lang="de-DE" sz="1400" dirty="0" err="1">
                <a:solidFill>
                  <a:srgbClr val="000000"/>
                </a:solidFill>
                <a:latin typeface="Consolas"/>
              </a:rPr>
              <a:t>visual</a:t>
            </a:r>
            <a:endParaRPr lang="de-DE" sz="1400" dirty="0">
              <a:solidFill>
                <a:srgbClr val="000000"/>
              </a:solidFill>
              <a:latin typeface="Consolas"/>
            </a:endParaRPr>
          </a:p>
          <a:p>
            <a:r>
              <a:rPr lang="de-DE" sz="1400" dirty="0" err="1">
                <a:solidFill>
                  <a:srgbClr val="000000"/>
                </a:solidFill>
                <a:latin typeface="Consolas"/>
              </a:rPr>
              <a:t>mywin</a:t>
            </a:r>
            <a:r>
              <a:rPr lang="de-DE" sz="1400" dirty="0">
                <a:solidFill>
                  <a:srgbClr val="000000"/>
                </a:solidFill>
                <a:latin typeface="Consolas"/>
              </a:rPr>
              <a:t> </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visual</a:t>
            </a:r>
            <a:r>
              <a:rPr lang="de-DE" sz="1400" b="1" dirty="0" err="1">
                <a:solidFill>
                  <a:srgbClr val="000080"/>
                </a:solidFill>
                <a:latin typeface="Consolas"/>
              </a:rPr>
              <a:t>.</a:t>
            </a:r>
            <a:r>
              <a:rPr lang="de-DE" sz="1400" dirty="0" err="1">
                <a:solidFill>
                  <a:srgbClr val="000000"/>
                </a:solidFill>
                <a:latin typeface="Consolas"/>
              </a:rPr>
              <a:t>Window</a:t>
            </a:r>
            <a:r>
              <a:rPr lang="de-DE" sz="1400" b="1" dirty="0">
                <a:solidFill>
                  <a:srgbClr val="000080"/>
                </a:solidFill>
                <a:latin typeface="Consolas"/>
              </a:rPr>
              <a:t>(</a:t>
            </a:r>
            <a:r>
              <a:rPr lang="de-DE" sz="1400" dirty="0" err="1">
                <a:solidFill>
                  <a:srgbClr val="000000"/>
                </a:solidFill>
                <a:latin typeface="Consolas"/>
              </a:rPr>
              <a:t>size</a:t>
            </a:r>
            <a:r>
              <a:rPr lang="de-DE" sz="1400" b="1" dirty="0">
                <a:solidFill>
                  <a:srgbClr val="000080"/>
                </a:solidFill>
                <a:latin typeface="Consolas"/>
              </a:rPr>
              <a:t>=[</a:t>
            </a:r>
            <a:r>
              <a:rPr lang="de-DE" sz="1400" dirty="0">
                <a:solidFill>
                  <a:srgbClr val="FF0000"/>
                </a:solidFill>
                <a:latin typeface="Consolas"/>
              </a:rPr>
              <a:t>800</a:t>
            </a:r>
            <a:r>
              <a:rPr lang="de-DE" sz="1400" b="1" dirty="0">
                <a:solidFill>
                  <a:srgbClr val="000080"/>
                </a:solidFill>
                <a:latin typeface="Consolas"/>
              </a:rPr>
              <a:t>,</a:t>
            </a:r>
            <a:r>
              <a:rPr lang="de-DE" sz="1400" dirty="0">
                <a:solidFill>
                  <a:srgbClr val="FF0000"/>
                </a:solidFill>
                <a:latin typeface="Consolas"/>
              </a:rPr>
              <a:t>600</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monitor</a:t>
            </a:r>
            <a:r>
              <a:rPr lang="de-DE" sz="1400" b="1" dirty="0">
                <a:solidFill>
                  <a:srgbClr val="000080"/>
                </a:solidFill>
                <a:latin typeface="Consolas"/>
              </a:rPr>
              <a:t>=</a:t>
            </a:r>
            <a:r>
              <a:rPr lang="de-DE" sz="1400" dirty="0">
                <a:solidFill>
                  <a:srgbClr val="008000"/>
                </a:solidFill>
                <a:latin typeface="Consolas"/>
              </a:rPr>
              <a:t>"</a:t>
            </a:r>
            <a:r>
              <a:rPr lang="de-DE" sz="1400" dirty="0" err="1">
                <a:solidFill>
                  <a:srgbClr val="008000"/>
                </a:solidFill>
                <a:latin typeface="Consolas"/>
              </a:rPr>
              <a:t>testMonitor</a:t>
            </a:r>
            <a:r>
              <a:rPr lang="de-DE" sz="1400" dirty="0">
                <a:solidFill>
                  <a:srgbClr val="008000"/>
                </a:solidFill>
                <a:latin typeface="Consolas"/>
              </a:rPr>
              <a:t>"</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units</a:t>
            </a:r>
            <a:r>
              <a:rPr lang="de-DE" sz="1400" b="1" dirty="0">
                <a:solidFill>
                  <a:srgbClr val="000080"/>
                </a:solidFill>
                <a:latin typeface="Consolas"/>
              </a:rPr>
              <a:t>=</a:t>
            </a:r>
            <a:r>
              <a:rPr lang="de-DE" sz="1400" dirty="0">
                <a:solidFill>
                  <a:srgbClr val="008000"/>
                </a:solidFill>
                <a:latin typeface="Consolas"/>
              </a:rPr>
              <a:t>"norm"</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color</a:t>
            </a:r>
            <a:r>
              <a:rPr lang="de-DE" sz="1400" b="1" dirty="0">
                <a:solidFill>
                  <a:srgbClr val="000080"/>
                </a:solidFill>
                <a:latin typeface="Consolas"/>
              </a:rPr>
              <a:t>=[</a:t>
            </a:r>
            <a:r>
              <a:rPr lang="de-DE" sz="1400" dirty="0">
                <a:solidFill>
                  <a:srgbClr val="FF0000"/>
                </a:solidFill>
                <a:latin typeface="Consolas"/>
              </a:rPr>
              <a:t>255</a:t>
            </a:r>
            <a:r>
              <a:rPr lang="de-DE" sz="1400" b="1" dirty="0">
                <a:solidFill>
                  <a:srgbClr val="000080"/>
                </a:solidFill>
                <a:latin typeface="Consolas"/>
              </a:rPr>
              <a:t>,</a:t>
            </a:r>
            <a:r>
              <a:rPr lang="de-DE" sz="1400" dirty="0">
                <a:solidFill>
                  <a:srgbClr val="FF0000"/>
                </a:solidFill>
                <a:latin typeface="Consolas"/>
              </a:rPr>
              <a:t>255</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endParaRPr lang="de-DE" sz="1400" dirty="0">
              <a:solidFill>
                <a:srgbClr val="000000"/>
              </a:solidFill>
              <a:latin typeface="Consolas"/>
            </a:endParaRPr>
          </a:p>
          <a:p>
            <a:endParaRPr lang="de-DE" sz="1400" dirty="0">
              <a:solidFill>
                <a:srgbClr val="000000"/>
              </a:solidFill>
              <a:latin typeface="Consolas"/>
            </a:endParaRPr>
          </a:p>
          <a:p>
            <a:r>
              <a:rPr lang="de-DE" sz="1400" dirty="0">
                <a:solidFill>
                  <a:srgbClr val="008000"/>
                </a:solidFill>
                <a:latin typeface="Consolas"/>
              </a:rPr>
              <a:t># </a:t>
            </a:r>
            <a:r>
              <a:rPr lang="de-DE" sz="1400" dirty="0" err="1">
                <a:solidFill>
                  <a:srgbClr val="008000"/>
                </a:solidFill>
                <a:latin typeface="Consolas"/>
              </a:rPr>
              <a:t>create</a:t>
            </a:r>
            <a:r>
              <a:rPr lang="de-DE" sz="1400" dirty="0">
                <a:solidFill>
                  <a:srgbClr val="008000"/>
                </a:solidFill>
                <a:latin typeface="Consolas"/>
              </a:rPr>
              <a:t> </a:t>
            </a:r>
            <a:r>
              <a:rPr lang="de-DE" sz="1400" dirty="0" err="1">
                <a:solidFill>
                  <a:srgbClr val="008000"/>
                </a:solidFill>
                <a:latin typeface="Consolas"/>
              </a:rPr>
              <a:t>grating</a:t>
            </a:r>
            <a:r>
              <a:rPr lang="de-DE" sz="1400" dirty="0">
                <a:solidFill>
                  <a:srgbClr val="008000"/>
                </a:solidFill>
                <a:latin typeface="Consolas"/>
              </a:rPr>
              <a:t> </a:t>
            </a:r>
            <a:r>
              <a:rPr lang="de-DE" sz="1400" dirty="0" err="1">
                <a:solidFill>
                  <a:srgbClr val="008000"/>
                </a:solidFill>
                <a:latin typeface="Consolas"/>
              </a:rPr>
              <a:t>simulus</a:t>
            </a:r>
            <a:r>
              <a:rPr lang="de-DE" sz="1400" dirty="0">
                <a:solidFill>
                  <a:srgbClr val="008000"/>
                </a:solidFill>
                <a:latin typeface="Consolas"/>
              </a:rPr>
              <a:t> on </a:t>
            </a:r>
            <a:r>
              <a:rPr lang="de-DE" sz="1400" dirty="0" err="1">
                <a:solidFill>
                  <a:srgbClr val="008000"/>
                </a:solidFill>
                <a:latin typeface="Consolas"/>
              </a:rPr>
              <a:t>our</a:t>
            </a:r>
            <a:r>
              <a:rPr lang="de-DE" sz="1400" dirty="0">
                <a:solidFill>
                  <a:srgbClr val="008000"/>
                </a:solidFill>
                <a:latin typeface="Consolas"/>
              </a:rPr>
              <a:t> </a:t>
            </a:r>
            <a:r>
              <a:rPr lang="de-DE" sz="1400" dirty="0" err="1">
                <a:solidFill>
                  <a:srgbClr val="008000"/>
                </a:solidFill>
                <a:latin typeface="Consolas"/>
              </a:rPr>
              <a:t>window</a:t>
            </a:r>
            <a:r>
              <a:rPr lang="de-DE" sz="1400" dirty="0">
                <a:solidFill>
                  <a:srgbClr val="008000"/>
                </a:solidFill>
                <a:latin typeface="Consolas"/>
              </a:rPr>
              <a:t>, </a:t>
            </a:r>
            <a:r>
              <a:rPr lang="de-DE" sz="1400" dirty="0" err="1">
                <a:solidFill>
                  <a:srgbClr val="008000"/>
                </a:solidFill>
                <a:latin typeface="Consolas"/>
              </a:rPr>
              <a:t>size</a:t>
            </a:r>
            <a:r>
              <a:rPr lang="de-DE" sz="1400" dirty="0">
                <a:solidFill>
                  <a:srgbClr val="008000"/>
                </a:solidFill>
                <a:latin typeface="Consolas"/>
              </a:rPr>
              <a:t> 0.015, </a:t>
            </a:r>
            <a:r>
              <a:rPr lang="de-DE" sz="1400" dirty="0" err="1">
                <a:solidFill>
                  <a:srgbClr val="008000"/>
                </a:solidFill>
                <a:latin typeface="Consolas"/>
              </a:rPr>
              <a:t>center</a:t>
            </a:r>
            <a:r>
              <a:rPr lang="de-DE" sz="1400" dirty="0">
                <a:solidFill>
                  <a:srgbClr val="008000"/>
                </a:solidFill>
                <a:latin typeface="Consolas"/>
              </a:rPr>
              <a:t> </a:t>
            </a:r>
            <a:r>
              <a:rPr lang="de-DE" sz="1400" dirty="0" err="1">
                <a:solidFill>
                  <a:srgbClr val="008000"/>
                </a:solidFill>
                <a:latin typeface="Consolas"/>
              </a:rPr>
              <a:t>position</a:t>
            </a:r>
            <a:r>
              <a:rPr lang="de-DE" sz="1400" dirty="0">
                <a:solidFill>
                  <a:srgbClr val="008000"/>
                </a:solidFill>
                <a:latin typeface="Consolas"/>
              </a:rPr>
              <a:t>, </a:t>
            </a:r>
            <a:r>
              <a:rPr lang="de-DE" sz="1400" dirty="0" err="1">
                <a:solidFill>
                  <a:srgbClr val="008000"/>
                </a:solidFill>
                <a:latin typeface="Consolas"/>
              </a:rPr>
              <a:t>spatial</a:t>
            </a:r>
            <a:r>
              <a:rPr lang="de-DE" sz="1400" dirty="0">
                <a:solidFill>
                  <a:srgbClr val="008000"/>
                </a:solidFill>
                <a:latin typeface="Consolas"/>
              </a:rPr>
              <a:t> </a:t>
            </a:r>
            <a:r>
              <a:rPr lang="de-DE" sz="1400" dirty="0" err="1">
                <a:solidFill>
                  <a:srgbClr val="008000"/>
                </a:solidFill>
                <a:latin typeface="Consolas"/>
              </a:rPr>
              <a:t>frequency</a:t>
            </a:r>
            <a:r>
              <a:rPr lang="de-DE" sz="1400" dirty="0">
                <a:solidFill>
                  <a:srgbClr val="008000"/>
                </a:solidFill>
                <a:latin typeface="Consolas"/>
              </a:rPr>
              <a:t> 0</a:t>
            </a:r>
            <a:endParaRPr lang="de-DE" sz="1400" dirty="0">
              <a:solidFill>
                <a:srgbClr val="000000"/>
              </a:solidFill>
              <a:latin typeface="Consolas"/>
            </a:endParaRPr>
          </a:p>
          <a:p>
            <a:r>
              <a:rPr lang="de-DE" sz="1400" dirty="0">
                <a:solidFill>
                  <a:srgbClr val="008000"/>
                </a:solidFill>
                <a:latin typeface="Consolas"/>
              </a:rPr>
              <a:t># (</a:t>
            </a:r>
            <a:r>
              <a:rPr lang="de-DE" sz="1400" dirty="0" err="1">
                <a:solidFill>
                  <a:srgbClr val="008000"/>
                </a:solidFill>
                <a:latin typeface="Consolas"/>
              </a:rPr>
              <a:t>grating</a:t>
            </a:r>
            <a:r>
              <a:rPr lang="de-DE" sz="1400" dirty="0">
                <a:solidFill>
                  <a:srgbClr val="008000"/>
                </a:solidFill>
                <a:latin typeface="Consolas"/>
              </a:rPr>
              <a:t> </a:t>
            </a:r>
            <a:r>
              <a:rPr lang="de-DE" sz="1400" dirty="0" err="1">
                <a:solidFill>
                  <a:srgbClr val="008000"/>
                </a:solidFill>
                <a:latin typeface="Consolas"/>
              </a:rPr>
              <a:t>stimulus</a:t>
            </a:r>
            <a:r>
              <a:rPr lang="de-DE" sz="1400" dirty="0">
                <a:solidFill>
                  <a:srgbClr val="008000"/>
                </a:solidFill>
                <a:latin typeface="Consolas"/>
              </a:rPr>
              <a:t> </a:t>
            </a:r>
            <a:r>
              <a:rPr lang="de-DE" sz="1400" dirty="0" err="1">
                <a:solidFill>
                  <a:srgbClr val="008000"/>
                </a:solidFill>
                <a:latin typeface="Consolas"/>
              </a:rPr>
              <a:t>is</a:t>
            </a:r>
            <a:r>
              <a:rPr lang="de-DE" sz="1400" dirty="0">
                <a:solidFill>
                  <a:srgbClr val="008000"/>
                </a:solidFill>
                <a:latin typeface="Consolas"/>
              </a:rPr>
              <a:t> </a:t>
            </a:r>
            <a:r>
              <a:rPr lang="de-DE" sz="1400" dirty="0" err="1">
                <a:solidFill>
                  <a:srgbClr val="008000"/>
                </a:solidFill>
                <a:latin typeface="Consolas"/>
              </a:rPr>
              <a:t>otherwise</a:t>
            </a:r>
            <a:r>
              <a:rPr lang="de-DE" sz="1400" dirty="0">
                <a:solidFill>
                  <a:srgbClr val="008000"/>
                </a:solidFill>
                <a:latin typeface="Consolas"/>
              </a:rPr>
              <a:t> </a:t>
            </a:r>
            <a:r>
              <a:rPr lang="de-DE" sz="1400" dirty="0" err="1">
                <a:solidFill>
                  <a:srgbClr val="008000"/>
                </a:solidFill>
                <a:latin typeface="Consolas"/>
              </a:rPr>
              <a:t>striped</a:t>
            </a:r>
            <a:r>
              <a:rPr lang="de-DE" sz="1400" dirty="0">
                <a:solidFill>
                  <a:srgbClr val="008000"/>
                </a:solidFill>
                <a:latin typeface="Consolas"/>
              </a:rPr>
              <a:t>), </a:t>
            </a:r>
            <a:r>
              <a:rPr lang="de-DE" sz="1400" dirty="0" err="1">
                <a:solidFill>
                  <a:srgbClr val="008000"/>
                </a:solidFill>
                <a:latin typeface="Consolas"/>
              </a:rPr>
              <a:t>pitch</a:t>
            </a:r>
            <a:r>
              <a:rPr lang="de-DE" sz="1400" dirty="0">
                <a:solidFill>
                  <a:srgbClr val="008000"/>
                </a:solidFill>
                <a:latin typeface="Consolas"/>
              </a:rPr>
              <a:t> </a:t>
            </a:r>
            <a:r>
              <a:rPr lang="de-DE" sz="1400" dirty="0" err="1">
                <a:solidFill>
                  <a:srgbClr val="008000"/>
                </a:solidFill>
                <a:latin typeface="Consolas"/>
              </a:rPr>
              <a:t>black</a:t>
            </a:r>
            <a:r>
              <a:rPr lang="de-DE" sz="1400" dirty="0">
                <a:solidFill>
                  <a:srgbClr val="008000"/>
                </a:solidFill>
                <a:latin typeface="Consolas"/>
              </a:rPr>
              <a:t> (-1) </a:t>
            </a:r>
            <a:r>
              <a:rPr lang="de-DE" sz="1400" dirty="0" err="1">
                <a:solidFill>
                  <a:srgbClr val="008000"/>
                </a:solidFill>
                <a:latin typeface="Consolas"/>
              </a:rPr>
              <a:t>color</a:t>
            </a:r>
            <a:endParaRPr lang="de-DE" sz="1400" dirty="0">
              <a:solidFill>
                <a:srgbClr val="000000"/>
              </a:solidFill>
              <a:latin typeface="Consolas"/>
            </a:endParaRPr>
          </a:p>
          <a:p>
            <a:r>
              <a:rPr lang="de-DE" sz="1400" dirty="0" err="1">
                <a:solidFill>
                  <a:srgbClr val="000000"/>
                </a:solidFill>
                <a:latin typeface="Consolas"/>
              </a:rPr>
              <a:t>fixation</a:t>
            </a:r>
            <a:r>
              <a:rPr lang="de-DE" sz="1400" dirty="0">
                <a:solidFill>
                  <a:srgbClr val="000000"/>
                </a:solidFill>
                <a:latin typeface="Consolas"/>
              </a:rPr>
              <a:t> </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visual</a:t>
            </a:r>
            <a:r>
              <a:rPr lang="de-DE" sz="1400" b="1" dirty="0" err="1">
                <a:solidFill>
                  <a:srgbClr val="000080"/>
                </a:solidFill>
                <a:latin typeface="Consolas"/>
              </a:rPr>
              <a:t>.</a:t>
            </a:r>
            <a:r>
              <a:rPr lang="de-DE" sz="1400" dirty="0" err="1">
                <a:solidFill>
                  <a:srgbClr val="000000"/>
                </a:solidFill>
                <a:latin typeface="Consolas"/>
              </a:rPr>
              <a:t>GratingStim</a:t>
            </a:r>
            <a:r>
              <a:rPr lang="de-DE" sz="1400" b="1" dirty="0">
                <a:solidFill>
                  <a:srgbClr val="000080"/>
                </a:solidFill>
                <a:latin typeface="Consolas"/>
              </a:rPr>
              <a:t>(</a:t>
            </a:r>
            <a:r>
              <a:rPr lang="de-DE" sz="1400" dirty="0" err="1">
                <a:solidFill>
                  <a:srgbClr val="000000"/>
                </a:solidFill>
                <a:latin typeface="Consolas"/>
              </a:rPr>
              <a:t>win</a:t>
            </a:r>
            <a:r>
              <a:rPr lang="de-DE" sz="1400" b="1" dirty="0">
                <a:solidFill>
                  <a:srgbClr val="000080"/>
                </a:solidFill>
                <a:latin typeface="Consolas"/>
              </a:rPr>
              <a:t>=</a:t>
            </a:r>
            <a:r>
              <a:rPr lang="de-DE" sz="1400" dirty="0" err="1">
                <a:solidFill>
                  <a:srgbClr val="000000"/>
                </a:solidFill>
                <a:latin typeface="Consolas"/>
              </a:rPr>
              <a:t>mywin</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size</a:t>
            </a:r>
            <a:r>
              <a:rPr lang="de-DE" sz="1400" b="1" dirty="0">
                <a:solidFill>
                  <a:srgbClr val="000080"/>
                </a:solidFill>
                <a:latin typeface="Consolas"/>
              </a:rPr>
              <a:t>=</a:t>
            </a:r>
            <a:r>
              <a:rPr lang="de-DE" sz="1400" dirty="0">
                <a:solidFill>
                  <a:srgbClr val="FF0000"/>
                </a:solidFill>
                <a:latin typeface="Consolas"/>
              </a:rPr>
              <a:t>0.015</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pos</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r>
              <a:rPr lang="de-DE" sz="1400" dirty="0">
                <a:solidFill>
                  <a:srgbClr val="000000"/>
                </a:solidFill>
                <a:latin typeface="Consolas"/>
              </a:rPr>
              <a:t> sf</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color</a:t>
            </a:r>
            <a:r>
              <a:rPr lang="de-DE" sz="1400" b="1" dirty="0">
                <a:solidFill>
                  <a:srgbClr val="000080"/>
                </a:solidFill>
                <a:latin typeface="Consolas"/>
              </a:rPr>
              <a:t>=-</a:t>
            </a:r>
            <a:r>
              <a:rPr lang="de-DE" sz="1400" dirty="0">
                <a:solidFill>
                  <a:srgbClr val="FF0000"/>
                </a:solidFill>
                <a:latin typeface="Consolas"/>
              </a:rPr>
              <a:t>1</a:t>
            </a:r>
            <a:r>
              <a:rPr lang="de-DE" sz="1400" b="1" dirty="0">
                <a:solidFill>
                  <a:srgbClr val="000080"/>
                </a:solidFill>
                <a:latin typeface="Consolas"/>
              </a:rPr>
              <a:t>)</a:t>
            </a:r>
            <a:endParaRPr lang="de-DE" sz="1400" dirty="0">
              <a:effectLst/>
            </a:endParaRPr>
          </a:p>
        </p:txBody>
      </p:sp>
    </p:spTree>
    <p:extLst>
      <p:ext uri="{BB962C8B-B14F-4D97-AF65-F5344CB8AC3E}">
        <p14:creationId xmlns:p14="http://schemas.microsoft.com/office/powerpoint/2010/main" val="41422005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PsychoPy</a:t>
            </a:r>
            <a:r>
              <a:rPr lang="en-US" dirty="0"/>
              <a:t> - Stimuli</a:t>
            </a:r>
          </a:p>
        </p:txBody>
      </p:sp>
      <p:sp>
        <p:nvSpPr>
          <p:cNvPr id="3" name="Inhaltsplatzhalter 2"/>
          <p:cNvSpPr>
            <a:spLocks noGrp="1"/>
          </p:cNvSpPr>
          <p:nvPr>
            <p:ph idx="1"/>
          </p:nvPr>
        </p:nvSpPr>
        <p:spPr/>
        <p:txBody>
          <a:bodyPr>
            <a:normAutofit/>
          </a:bodyPr>
          <a:lstStyle/>
          <a:p>
            <a:r>
              <a:rPr lang="en-US" sz="2200" dirty="0">
                <a:cs typeface="Consolas" pitchFamily="49" charset="0"/>
              </a:rPr>
              <a:t>However, for our stimulus to show, we need to do two more things:</a:t>
            </a:r>
          </a:p>
          <a:p>
            <a:r>
              <a:rPr lang="en-US" dirty="0">
                <a:cs typeface="Consolas" pitchFamily="49" charset="0"/>
              </a:rPr>
              <a:t>First is </a:t>
            </a:r>
            <a:r>
              <a:rPr lang="en-US" sz="2200" dirty="0" err="1">
                <a:latin typeface="Consolas" pitchFamily="49" charset="0"/>
                <a:cs typeface="Consolas" pitchFamily="49" charset="0"/>
              </a:rPr>
              <a:t>fixation.draw</a:t>
            </a:r>
            <a:r>
              <a:rPr lang="en-US" sz="2200" dirty="0">
                <a:latin typeface="Consolas" pitchFamily="49" charset="0"/>
                <a:cs typeface="Consolas" pitchFamily="49" charset="0"/>
              </a:rPr>
              <a:t>()</a:t>
            </a:r>
            <a:endParaRPr lang="en-US" sz="2200" dirty="0">
              <a:cs typeface="Consolas" pitchFamily="49" charset="0"/>
            </a:endParaRPr>
          </a:p>
          <a:p>
            <a:pPr lvl="1"/>
            <a:r>
              <a:rPr lang="en-US" dirty="0">
                <a:cs typeface="Consolas" pitchFamily="49" charset="0"/>
              </a:rPr>
              <a:t>for the stimulus to actually be drawn</a:t>
            </a:r>
          </a:p>
          <a:p>
            <a:r>
              <a:rPr lang="en-US" dirty="0">
                <a:cs typeface="Consolas" pitchFamily="49" charset="0"/>
              </a:rPr>
              <a:t>Then we need to do </a:t>
            </a:r>
            <a:r>
              <a:rPr lang="en-US" sz="2200" dirty="0" err="1">
                <a:latin typeface="Consolas" pitchFamily="49" charset="0"/>
                <a:cs typeface="Consolas" pitchFamily="49" charset="0"/>
              </a:rPr>
              <a:t>mywin.flip</a:t>
            </a:r>
            <a:r>
              <a:rPr lang="en-US" sz="2200" dirty="0">
                <a:latin typeface="Consolas" pitchFamily="49" charset="0"/>
                <a:cs typeface="Consolas" pitchFamily="49" charset="0"/>
              </a:rPr>
              <a:t>()</a:t>
            </a:r>
          </a:p>
          <a:p>
            <a:pPr lvl="1"/>
            <a:r>
              <a:rPr lang="en-US" sz="1800" dirty="0">
                <a:cs typeface="Consolas" pitchFamily="49" charset="0"/>
              </a:rPr>
              <a:t>For our drawing to show</a:t>
            </a:r>
          </a:p>
          <a:p>
            <a:pPr lvl="1"/>
            <a:r>
              <a:rPr lang="en-US" sz="1800" dirty="0">
                <a:cs typeface="Consolas" pitchFamily="49" charset="0"/>
              </a:rPr>
              <a:t>The reason for this is that the fixation is drawn on the </a:t>
            </a:r>
            <a:r>
              <a:rPr lang="en-US" sz="1800" i="1" dirty="0">
                <a:cs typeface="Consolas" pitchFamily="49" charset="0"/>
              </a:rPr>
              <a:t>back buffer </a:t>
            </a:r>
            <a:r>
              <a:rPr lang="en-US" sz="1800" dirty="0">
                <a:cs typeface="Consolas" pitchFamily="49" charset="0"/>
              </a:rPr>
              <a:t>where all objects are drawn before they are shown</a:t>
            </a:r>
          </a:p>
          <a:p>
            <a:pPr lvl="1"/>
            <a:r>
              <a:rPr lang="en-US" sz="1800" dirty="0">
                <a:cs typeface="Consolas" pitchFamily="49" charset="0"/>
              </a:rPr>
              <a:t>Meanwhile, the </a:t>
            </a:r>
            <a:r>
              <a:rPr lang="en-US" sz="1800" i="1" dirty="0">
                <a:cs typeface="Consolas" pitchFamily="49" charset="0"/>
              </a:rPr>
              <a:t>front buffer </a:t>
            </a:r>
            <a:r>
              <a:rPr lang="en-US" sz="1800" dirty="0">
                <a:cs typeface="Consolas" pitchFamily="49" charset="0"/>
              </a:rPr>
              <a:t>is in place and holds everything we currently see</a:t>
            </a:r>
          </a:p>
          <a:p>
            <a:pPr lvl="1"/>
            <a:r>
              <a:rPr lang="en-US" sz="1800" i="1" dirty="0">
                <a:cs typeface="Consolas" pitchFamily="49" charset="0"/>
              </a:rPr>
              <a:t>Flipping</a:t>
            </a:r>
            <a:r>
              <a:rPr lang="en-US" sz="1800" dirty="0">
                <a:cs typeface="Consolas" pitchFamily="49" charset="0"/>
              </a:rPr>
              <a:t> will swap the front and back buffers such that after drawing is finished, the drawing can be shown on the new front buffer while the next drawing can be prepared on the new back buffer</a:t>
            </a:r>
          </a:p>
        </p:txBody>
      </p:sp>
      <p:sp>
        <p:nvSpPr>
          <p:cNvPr id="4" name="Foliennummernplatzhalter 3"/>
          <p:cNvSpPr>
            <a:spLocks noGrp="1"/>
          </p:cNvSpPr>
          <p:nvPr>
            <p:ph type="sldNum" sz="quarter" idx="12"/>
          </p:nvPr>
        </p:nvSpPr>
        <p:spPr/>
        <p:txBody>
          <a:bodyPr/>
          <a:lstStyle/>
          <a:p>
            <a:fld id="{89C4E583-6443-4199-AF95-A2ECCC288D48}" type="slidenum">
              <a:rPr lang="en-GB" smtClean="0"/>
              <a:t>13</a:t>
            </a:fld>
            <a:endParaRPr lang="en-GB"/>
          </a:p>
        </p:txBody>
      </p:sp>
    </p:spTree>
    <p:extLst>
      <p:ext uri="{BB962C8B-B14F-4D97-AF65-F5344CB8AC3E}">
        <p14:creationId xmlns:p14="http://schemas.microsoft.com/office/powerpoint/2010/main" val="17858395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PsychoPy</a:t>
            </a:r>
            <a:r>
              <a:rPr lang="en-US" dirty="0"/>
              <a:t> - Stimuli</a:t>
            </a:r>
          </a:p>
        </p:txBody>
      </p:sp>
      <p:sp>
        <p:nvSpPr>
          <p:cNvPr id="3" name="Inhaltsplatzhalter 2"/>
          <p:cNvSpPr>
            <a:spLocks noGrp="1"/>
          </p:cNvSpPr>
          <p:nvPr>
            <p:ph idx="1"/>
          </p:nvPr>
        </p:nvSpPr>
        <p:spPr/>
        <p:txBody>
          <a:bodyPr>
            <a:normAutofit/>
          </a:bodyPr>
          <a:lstStyle/>
          <a:p>
            <a:r>
              <a:rPr lang="en-US" sz="2000" dirty="0">
                <a:cs typeface="Consolas" pitchFamily="49" charset="0"/>
              </a:rPr>
              <a:t>So our code now looks like this:</a:t>
            </a:r>
          </a:p>
        </p:txBody>
      </p:sp>
      <p:sp>
        <p:nvSpPr>
          <p:cNvPr id="4" name="Foliennummernplatzhalter 3"/>
          <p:cNvSpPr>
            <a:spLocks noGrp="1"/>
          </p:cNvSpPr>
          <p:nvPr>
            <p:ph type="sldNum" sz="quarter" idx="12"/>
          </p:nvPr>
        </p:nvSpPr>
        <p:spPr/>
        <p:txBody>
          <a:bodyPr/>
          <a:lstStyle/>
          <a:p>
            <a:fld id="{89C4E583-6443-4199-AF95-A2ECCC288D48}" type="slidenum">
              <a:rPr lang="en-GB" smtClean="0"/>
              <a:t>14</a:t>
            </a:fld>
            <a:endParaRPr lang="en-GB"/>
          </a:p>
        </p:txBody>
      </p:sp>
      <p:sp>
        <p:nvSpPr>
          <p:cNvPr id="5" name="Textfeld 4"/>
          <p:cNvSpPr txBox="1"/>
          <p:nvPr/>
        </p:nvSpPr>
        <p:spPr>
          <a:xfrm>
            <a:off x="1049570" y="2222413"/>
            <a:ext cx="10134405" cy="1384995"/>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r>
              <a:rPr lang="de-DE" sz="1200" dirty="0">
                <a:solidFill>
                  <a:srgbClr val="000000"/>
                </a:solidFill>
                <a:latin typeface="Consolas"/>
              </a:rPr>
              <a:t> </a:t>
            </a:r>
            <a:endParaRPr lang="de-DE" sz="1200" dirty="0">
              <a:effectLst/>
            </a:endParaRPr>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776869" y="3161310"/>
            <a:ext cx="3872286" cy="30324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6102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PsychoPy</a:t>
            </a:r>
            <a:r>
              <a:rPr lang="en-US" dirty="0"/>
              <a:t> - Stimuli</a:t>
            </a:r>
          </a:p>
        </p:txBody>
      </p:sp>
      <p:sp>
        <p:nvSpPr>
          <p:cNvPr id="3" name="Inhaltsplatzhalter 2"/>
          <p:cNvSpPr>
            <a:spLocks noGrp="1"/>
          </p:cNvSpPr>
          <p:nvPr>
            <p:ph idx="1"/>
          </p:nvPr>
        </p:nvSpPr>
        <p:spPr/>
        <p:txBody>
          <a:bodyPr>
            <a:normAutofit/>
          </a:bodyPr>
          <a:lstStyle/>
          <a:p>
            <a:r>
              <a:rPr lang="en-US" sz="2000" dirty="0">
                <a:cs typeface="Consolas" pitchFamily="49" charset="0"/>
              </a:rPr>
              <a:t>Next, we’ll add another (actual) grating stimulus to the family</a:t>
            </a:r>
          </a:p>
          <a:p>
            <a:endParaRPr lang="en-US" sz="2000" dirty="0">
              <a:cs typeface="Consolas" pitchFamily="49" charset="0"/>
            </a:endParaRPr>
          </a:p>
          <a:p>
            <a:endParaRPr lang="en-US" sz="2000" dirty="0">
              <a:cs typeface="Consolas" pitchFamily="49" charset="0"/>
            </a:endParaRPr>
          </a:p>
          <a:p>
            <a:endParaRPr lang="en-US" sz="2000" dirty="0">
              <a:cs typeface="Consolas" pitchFamily="49" charset="0"/>
            </a:endParaRPr>
          </a:p>
          <a:p>
            <a:endParaRPr lang="en-US" sz="2000" dirty="0">
              <a:cs typeface="Consolas" pitchFamily="49" charset="0"/>
            </a:endParaRPr>
          </a:p>
          <a:p>
            <a:r>
              <a:rPr lang="en-US" sz="2000" dirty="0">
                <a:cs typeface="Consolas" pitchFamily="49" charset="0"/>
              </a:rPr>
              <a:t>Beautiful.</a:t>
            </a:r>
          </a:p>
        </p:txBody>
      </p:sp>
      <p:sp>
        <p:nvSpPr>
          <p:cNvPr id="4" name="Foliennummernplatzhalter 3"/>
          <p:cNvSpPr>
            <a:spLocks noGrp="1"/>
          </p:cNvSpPr>
          <p:nvPr>
            <p:ph type="sldNum" sz="quarter" idx="12"/>
          </p:nvPr>
        </p:nvSpPr>
        <p:spPr/>
        <p:txBody>
          <a:bodyPr/>
          <a:lstStyle/>
          <a:p>
            <a:fld id="{89C4E583-6443-4199-AF95-A2ECCC288D48}" type="slidenum">
              <a:rPr lang="en-GB" smtClean="0"/>
              <a:t>15</a:t>
            </a:fld>
            <a:endParaRPr lang="en-GB"/>
          </a:p>
        </p:txBody>
      </p:sp>
      <p:sp>
        <p:nvSpPr>
          <p:cNvPr id="5" name="Textfeld 4"/>
          <p:cNvSpPr txBox="1"/>
          <p:nvPr/>
        </p:nvSpPr>
        <p:spPr>
          <a:xfrm>
            <a:off x="1049570" y="2222413"/>
            <a:ext cx="10134405" cy="1754326"/>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mask</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circle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0.2</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0.8</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3</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effectLst/>
            </a:endParaRP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03024" y="3320337"/>
            <a:ext cx="3880951" cy="30324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73195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3. </a:t>
            </a:r>
            <a:r>
              <a:rPr lang="en-US" dirty="0" err="1"/>
              <a:t>PsychoPy</a:t>
            </a:r>
            <a:r>
              <a:rPr lang="en-US" dirty="0"/>
              <a:t> - User Input: </a:t>
            </a:r>
            <a:r>
              <a:rPr lang="en-US" dirty="0" err="1"/>
              <a:t>waitKeys</a:t>
            </a:r>
            <a:r>
              <a:rPr lang="en-US" dirty="0"/>
              <a:t>()</a:t>
            </a:r>
          </a:p>
        </p:txBody>
      </p:sp>
      <p:sp>
        <p:nvSpPr>
          <p:cNvPr id="3" name="Inhaltsplatzhalter 2"/>
          <p:cNvSpPr>
            <a:spLocks noGrp="1"/>
          </p:cNvSpPr>
          <p:nvPr>
            <p:ph idx="1"/>
          </p:nvPr>
        </p:nvSpPr>
        <p:spPr/>
        <p:txBody>
          <a:bodyPr>
            <a:normAutofit/>
          </a:bodyPr>
          <a:lstStyle/>
          <a:p>
            <a:r>
              <a:rPr lang="en-US" sz="2000" dirty="0"/>
              <a:t>With our current code, we don’t have much time to look at the window though – it closes right away</a:t>
            </a:r>
          </a:p>
          <a:p>
            <a:r>
              <a:rPr lang="en-US" sz="2000" dirty="0"/>
              <a:t>To prevent this from happening, we can wait for a key press from the user with </a:t>
            </a:r>
            <a:r>
              <a:rPr lang="en-US" sz="1800" dirty="0" err="1">
                <a:latin typeface="Consolas" pitchFamily="49" charset="0"/>
                <a:cs typeface="Consolas" pitchFamily="49" charset="0"/>
              </a:rPr>
              <a:t>event.waitKeys</a:t>
            </a:r>
            <a:r>
              <a:rPr lang="en-US" sz="1800" dirty="0">
                <a:latin typeface="Consolas" pitchFamily="49" charset="0"/>
                <a:cs typeface="Consolas" pitchFamily="49" charset="0"/>
              </a:rPr>
              <a:t>()</a:t>
            </a:r>
          </a:p>
          <a:p>
            <a:pPr lvl="1"/>
            <a:r>
              <a:rPr lang="en-US" sz="1600" dirty="0">
                <a:cs typeface="Consolas" pitchFamily="49" charset="0"/>
              </a:rPr>
              <a:t>This function has some extra parameters as well, for example, we can specify which keys to look for – this is arguably the most common usage though</a:t>
            </a:r>
          </a:p>
        </p:txBody>
      </p:sp>
      <p:sp>
        <p:nvSpPr>
          <p:cNvPr id="4" name="Foliennummernplatzhalter 3"/>
          <p:cNvSpPr>
            <a:spLocks noGrp="1"/>
          </p:cNvSpPr>
          <p:nvPr>
            <p:ph type="sldNum" sz="quarter" idx="12"/>
          </p:nvPr>
        </p:nvSpPr>
        <p:spPr/>
        <p:txBody>
          <a:bodyPr/>
          <a:lstStyle/>
          <a:p>
            <a:fld id="{89C4E583-6443-4199-AF95-A2ECCC288D48}" type="slidenum">
              <a:rPr lang="en-GB" smtClean="0"/>
              <a:t>16</a:t>
            </a:fld>
            <a:endParaRPr lang="en-GB"/>
          </a:p>
        </p:txBody>
      </p:sp>
      <p:sp>
        <p:nvSpPr>
          <p:cNvPr id="5" name="Textfeld 4"/>
          <p:cNvSpPr txBox="1"/>
          <p:nvPr/>
        </p:nvSpPr>
        <p:spPr>
          <a:xfrm>
            <a:off x="1049569" y="3956346"/>
            <a:ext cx="10134405" cy="1938992"/>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r>
              <a:rPr lang="de-DE" sz="1200" dirty="0">
                <a:solidFill>
                  <a:srgbClr val="000000"/>
                </a:solidFill>
                <a:latin typeface="Consolas"/>
              </a:rPr>
              <a:t>, </a:t>
            </a:r>
            <a:r>
              <a:rPr lang="de-DE" sz="1200" dirty="0" err="1">
                <a:solidFill>
                  <a:srgbClr val="000000"/>
                </a:solidFill>
                <a:latin typeface="Consolas"/>
              </a:rPr>
              <a:t>event</a:t>
            </a:r>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mask</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circle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0.2</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0.8</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3</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endParaRPr lang="de-DE" sz="1200" dirty="0"/>
          </a:p>
        </p:txBody>
      </p:sp>
      <p:sp>
        <p:nvSpPr>
          <p:cNvPr id="6" name="Textfeld 5"/>
          <p:cNvSpPr txBox="1"/>
          <p:nvPr/>
        </p:nvSpPr>
        <p:spPr>
          <a:xfrm>
            <a:off x="4166483" y="3648569"/>
            <a:ext cx="2648225" cy="307777"/>
          </a:xfrm>
          <a:prstGeom prst="rect">
            <a:avLst/>
          </a:prstGeom>
          <a:noFill/>
        </p:spPr>
        <p:txBody>
          <a:bodyPr wrap="none" rtlCol="0">
            <a:spAutoFit/>
          </a:bodyPr>
          <a:lstStyle/>
          <a:p>
            <a:r>
              <a:rPr lang="en-US" sz="1400" dirty="0"/>
              <a:t>import </a:t>
            </a:r>
            <a:r>
              <a:rPr lang="en-US" sz="1200" dirty="0">
                <a:latin typeface="Consolas" pitchFamily="49" charset="0"/>
                <a:cs typeface="Consolas" pitchFamily="49" charset="0"/>
              </a:rPr>
              <a:t>event</a:t>
            </a:r>
            <a:r>
              <a:rPr lang="en-US" sz="1400" dirty="0"/>
              <a:t> to be able to do this</a:t>
            </a:r>
          </a:p>
        </p:txBody>
      </p:sp>
      <p:cxnSp>
        <p:nvCxnSpPr>
          <p:cNvPr id="8" name="Gerade Verbindung mit Pfeil 7"/>
          <p:cNvCxnSpPr/>
          <p:nvPr/>
        </p:nvCxnSpPr>
        <p:spPr>
          <a:xfrm flipH="1">
            <a:off x="3983603" y="3887575"/>
            <a:ext cx="318053" cy="1601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Gerade Verbindung mit Pfeil 8"/>
          <p:cNvCxnSpPr/>
          <p:nvPr/>
        </p:nvCxnSpPr>
        <p:spPr>
          <a:xfrm flipH="1" flipV="1">
            <a:off x="2474181" y="5782472"/>
            <a:ext cx="308776" cy="3405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Textfeld 10"/>
          <p:cNvSpPr txBox="1"/>
          <p:nvPr/>
        </p:nvSpPr>
        <p:spPr>
          <a:xfrm>
            <a:off x="2782957" y="5969163"/>
            <a:ext cx="2040174" cy="307777"/>
          </a:xfrm>
          <a:prstGeom prst="rect">
            <a:avLst/>
          </a:prstGeom>
          <a:noFill/>
        </p:spPr>
        <p:txBody>
          <a:bodyPr wrap="none" rtlCol="0">
            <a:spAutoFit/>
          </a:bodyPr>
          <a:lstStyle/>
          <a:p>
            <a:r>
              <a:rPr lang="en-US" sz="1400" dirty="0"/>
              <a:t>and add </a:t>
            </a:r>
            <a:r>
              <a:rPr lang="en-US" sz="1200" dirty="0" err="1">
                <a:latin typeface="Consolas" pitchFamily="49" charset="0"/>
                <a:cs typeface="Consolas" pitchFamily="49" charset="0"/>
              </a:rPr>
              <a:t>waitKeys</a:t>
            </a:r>
            <a:r>
              <a:rPr lang="en-US" sz="1200" dirty="0">
                <a:latin typeface="Consolas" pitchFamily="49" charset="0"/>
                <a:cs typeface="Consolas" pitchFamily="49" charset="0"/>
              </a:rPr>
              <a:t>()</a:t>
            </a:r>
            <a:r>
              <a:rPr lang="en-US" sz="1400" dirty="0"/>
              <a:t> here</a:t>
            </a:r>
          </a:p>
        </p:txBody>
      </p:sp>
    </p:spTree>
    <p:extLst>
      <p:ext uri="{BB962C8B-B14F-4D97-AF65-F5344CB8AC3E}">
        <p14:creationId xmlns:p14="http://schemas.microsoft.com/office/powerpoint/2010/main" val="1024327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3. </a:t>
            </a:r>
            <a:r>
              <a:rPr lang="en-US" dirty="0" err="1"/>
              <a:t>PsychoPy</a:t>
            </a:r>
            <a:r>
              <a:rPr lang="en-US" dirty="0"/>
              <a:t> - User Input: Global Keys</a:t>
            </a:r>
          </a:p>
        </p:txBody>
      </p:sp>
      <p:sp>
        <p:nvSpPr>
          <p:cNvPr id="3" name="Inhaltsplatzhalter 2"/>
          <p:cNvSpPr>
            <a:spLocks noGrp="1"/>
          </p:cNvSpPr>
          <p:nvPr>
            <p:ph idx="1"/>
          </p:nvPr>
        </p:nvSpPr>
        <p:spPr/>
        <p:txBody>
          <a:bodyPr>
            <a:normAutofit/>
          </a:bodyPr>
          <a:lstStyle/>
          <a:p>
            <a:r>
              <a:rPr lang="en-US" sz="2000" dirty="0"/>
              <a:t>However, it would be pretty inconvenient if keys presses could only be processed whenever the program is currently waiting for some key to be pressed</a:t>
            </a:r>
          </a:p>
          <a:p>
            <a:r>
              <a:rPr lang="en-US" sz="2000" dirty="0">
                <a:cs typeface="Consolas" pitchFamily="49" charset="0"/>
              </a:rPr>
              <a:t>To avoid this, we can define global keys that execute a function whenever they are pressed</a:t>
            </a:r>
          </a:p>
          <a:p>
            <a:r>
              <a:rPr lang="en-US" sz="2000" dirty="0">
                <a:cs typeface="Consolas" pitchFamily="49" charset="0"/>
              </a:rPr>
              <a:t>Lets make a key event for the escape button: Quit the program when it is pressed</a:t>
            </a:r>
          </a:p>
          <a:p>
            <a:pPr lvl="1"/>
            <a:r>
              <a:rPr lang="en-US" sz="1600" dirty="0">
                <a:cs typeface="Consolas" pitchFamily="49" charset="0"/>
              </a:rPr>
              <a:t>The </a:t>
            </a:r>
            <a:r>
              <a:rPr lang="en-US" sz="1400" dirty="0" err="1">
                <a:latin typeface="Consolas" pitchFamily="49" charset="0"/>
                <a:cs typeface="Consolas" pitchFamily="49" charset="0"/>
              </a:rPr>
              <a:t>core.quit</a:t>
            </a:r>
            <a:r>
              <a:rPr lang="en-US" sz="1400" dirty="0">
                <a:latin typeface="Consolas" pitchFamily="49" charset="0"/>
                <a:cs typeface="Consolas" pitchFamily="49" charset="0"/>
              </a:rPr>
              <a:t>()</a:t>
            </a:r>
            <a:r>
              <a:rPr lang="en-US" sz="1600" dirty="0">
                <a:cs typeface="Consolas" pitchFamily="49" charset="0"/>
              </a:rPr>
              <a:t> function can be used for this, so we’ll also need to import the module core</a:t>
            </a:r>
          </a:p>
          <a:p>
            <a:pPr lvl="1"/>
            <a:endParaRPr lang="en-US" sz="1600" dirty="0">
              <a:cs typeface="Consolas" pitchFamily="49" charset="0"/>
            </a:endParaRPr>
          </a:p>
          <a:p>
            <a:pPr lvl="1"/>
            <a:endParaRPr lang="en-US" sz="1600" dirty="0">
              <a:cs typeface="Consolas" pitchFamily="49" charset="0"/>
            </a:endParaRPr>
          </a:p>
          <a:p>
            <a:pPr lvl="1"/>
            <a:endParaRPr lang="en-US" sz="1600" dirty="0">
              <a:cs typeface="Consolas" pitchFamily="49" charset="0"/>
            </a:endParaRPr>
          </a:p>
          <a:p>
            <a:r>
              <a:rPr lang="en-US" sz="2000" b="1" dirty="0">
                <a:cs typeface="Consolas" pitchFamily="49" charset="0"/>
              </a:rPr>
              <a:t>For this to work, you have to deactivate </a:t>
            </a:r>
            <a:r>
              <a:rPr lang="en-US" sz="2000" b="1" dirty="0" err="1">
                <a:cs typeface="Consolas" pitchFamily="49" charset="0"/>
              </a:rPr>
              <a:t>Num</a:t>
            </a:r>
            <a:r>
              <a:rPr lang="en-US" sz="2000" b="1" dirty="0">
                <a:cs typeface="Consolas" pitchFamily="49" charset="0"/>
              </a:rPr>
              <a:t> Lock!</a:t>
            </a:r>
          </a:p>
          <a:p>
            <a:pPr lvl="1"/>
            <a:r>
              <a:rPr lang="en-US" sz="1400" dirty="0">
                <a:cs typeface="Consolas" pitchFamily="49" charset="0"/>
              </a:rPr>
              <a:t>Don’t ask us why. We don’t know. Seriously.</a:t>
            </a:r>
          </a:p>
        </p:txBody>
      </p:sp>
      <p:sp>
        <p:nvSpPr>
          <p:cNvPr id="4" name="Foliennummernplatzhalter 3"/>
          <p:cNvSpPr>
            <a:spLocks noGrp="1"/>
          </p:cNvSpPr>
          <p:nvPr>
            <p:ph type="sldNum" sz="quarter" idx="12"/>
          </p:nvPr>
        </p:nvSpPr>
        <p:spPr/>
        <p:txBody>
          <a:bodyPr/>
          <a:lstStyle/>
          <a:p>
            <a:fld id="{89C4E583-6443-4199-AF95-A2ECCC288D48}" type="slidenum">
              <a:rPr lang="en-GB" smtClean="0"/>
              <a:t>17</a:t>
            </a:fld>
            <a:endParaRPr lang="en-GB"/>
          </a:p>
        </p:txBody>
      </p:sp>
      <p:sp>
        <p:nvSpPr>
          <p:cNvPr id="5" name="Textfeld 4"/>
          <p:cNvSpPr txBox="1"/>
          <p:nvPr/>
        </p:nvSpPr>
        <p:spPr>
          <a:xfrm>
            <a:off x="1065470" y="3886904"/>
            <a:ext cx="10134405" cy="523220"/>
          </a:xfrm>
          <a:prstGeom prst="rect">
            <a:avLst/>
          </a:prstGeom>
          <a:solidFill>
            <a:schemeClr val="bg1">
              <a:lumMod val="95000"/>
            </a:schemeClr>
          </a:solidFill>
        </p:spPr>
        <p:txBody>
          <a:bodyPr wrap="square" rtlCol="0">
            <a:spAutoFit/>
          </a:bodyPr>
          <a:lstStyle/>
          <a:p>
            <a:r>
              <a:rPr lang="en-US" sz="1400" dirty="0">
                <a:solidFill>
                  <a:srgbClr val="008000"/>
                </a:solidFill>
                <a:latin typeface="Consolas"/>
              </a:rPr>
              <a:t># add 'escape' to global keys. </a:t>
            </a:r>
            <a:r>
              <a:rPr lang="en-US" sz="1400" dirty="0" err="1">
                <a:solidFill>
                  <a:srgbClr val="008000"/>
                </a:solidFill>
                <a:latin typeface="Consolas"/>
              </a:rPr>
              <a:t>core.quit</a:t>
            </a:r>
            <a:r>
              <a:rPr lang="en-US" sz="1400" dirty="0">
                <a:solidFill>
                  <a:srgbClr val="008000"/>
                </a:solidFill>
                <a:latin typeface="Consolas"/>
              </a:rPr>
              <a:t>() function is executed when escape button is pressed</a:t>
            </a:r>
            <a:r>
              <a:rPr lang="en-US" sz="1400" dirty="0">
                <a:solidFill>
                  <a:srgbClr val="000000"/>
                </a:solidFill>
                <a:latin typeface="Consolas"/>
              </a:rPr>
              <a:t> </a:t>
            </a:r>
          </a:p>
          <a:p>
            <a:r>
              <a:rPr lang="en-US" sz="1400" dirty="0" err="1">
                <a:solidFill>
                  <a:srgbClr val="000000"/>
                </a:solidFill>
                <a:latin typeface="Consolas"/>
              </a:rPr>
              <a:t>event</a:t>
            </a:r>
            <a:r>
              <a:rPr lang="en-US" sz="1400" b="1" dirty="0" err="1">
                <a:solidFill>
                  <a:srgbClr val="000080"/>
                </a:solidFill>
                <a:latin typeface="Consolas"/>
              </a:rPr>
              <a:t>.</a:t>
            </a:r>
            <a:r>
              <a:rPr lang="en-US" sz="1400" dirty="0" err="1">
                <a:solidFill>
                  <a:srgbClr val="000000"/>
                </a:solidFill>
                <a:latin typeface="Consolas"/>
              </a:rPr>
              <a:t>globalKeys</a:t>
            </a:r>
            <a:r>
              <a:rPr lang="en-US" sz="1400" b="1" dirty="0" err="1">
                <a:solidFill>
                  <a:srgbClr val="000080"/>
                </a:solidFill>
                <a:latin typeface="Consolas"/>
              </a:rPr>
              <a:t>.</a:t>
            </a:r>
            <a:r>
              <a:rPr lang="en-US" sz="1400" dirty="0" err="1">
                <a:solidFill>
                  <a:srgbClr val="000000"/>
                </a:solidFill>
                <a:latin typeface="Consolas"/>
              </a:rPr>
              <a:t>add</a:t>
            </a:r>
            <a:r>
              <a:rPr lang="en-US" sz="1400" b="1" dirty="0">
                <a:solidFill>
                  <a:srgbClr val="000080"/>
                </a:solidFill>
                <a:latin typeface="Consolas"/>
              </a:rPr>
              <a:t>(</a:t>
            </a:r>
            <a:r>
              <a:rPr lang="en-US" sz="1400" dirty="0">
                <a:solidFill>
                  <a:srgbClr val="000000"/>
                </a:solidFill>
                <a:latin typeface="Consolas"/>
              </a:rPr>
              <a:t>key</a:t>
            </a:r>
            <a:r>
              <a:rPr lang="en-US" sz="1400" b="1" dirty="0">
                <a:solidFill>
                  <a:srgbClr val="000080"/>
                </a:solidFill>
                <a:latin typeface="Consolas"/>
              </a:rPr>
              <a:t>=</a:t>
            </a:r>
            <a:r>
              <a:rPr lang="en-US" sz="1400" dirty="0">
                <a:solidFill>
                  <a:srgbClr val="008000"/>
                </a:solidFill>
                <a:latin typeface="Consolas"/>
              </a:rPr>
              <a:t>'escape'</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func</a:t>
            </a:r>
            <a:r>
              <a:rPr lang="en-US" sz="1400" b="1" dirty="0">
                <a:solidFill>
                  <a:srgbClr val="000080"/>
                </a:solidFill>
                <a:latin typeface="Consolas"/>
              </a:rPr>
              <a:t>=</a:t>
            </a:r>
            <a:r>
              <a:rPr lang="en-US" sz="1400" dirty="0" err="1">
                <a:solidFill>
                  <a:srgbClr val="000000"/>
                </a:solidFill>
                <a:latin typeface="Consolas"/>
              </a:rPr>
              <a:t>core</a:t>
            </a:r>
            <a:r>
              <a:rPr lang="en-US" sz="1400" b="1" dirty="0" err="1">
                <a:solidFill>
                  <a:srgbClr val="000080"/>
                </a:solidFill>
                <a:latin typeface="Consolas"/>
              </a:rPr>
              <a:t>.</a:t>
            </a:r>
            <a:r>
              <a:rPr lang="en-US" sz="1400" dirty="0" err="1">
                <a:solidFill>
                  <a:srgbClr val="000000"/>
                </a:solidFill>
                <a:latin typeface="Consolas"/>
              </a:rPr>
              <a:t>quit</a:t>
            </a:r>
            <a:r>
              <a:rPr lang="en-US" sz="1400" b="1" dirty="0">
                <a:solidFill>
                  <a:srgbClr val="000080"/>
                </a:solidFill>
                <a:latin typeface="Consolas"/>
              </a:rPr>
              <a:t>)</a:t>
            </a:r>
            <a:endParaRPr lang="en-US" sz="1400" dirty="0">
              <a:effectLst/>
            </a:endParaRPr>
          </a:p>
        </p:txBody>
      </p:sp>
    </p:spTree>
    <p:extLst>
      <p:ext uri="{BB962C8B-B14F-4D97-AF65-F5344CB8AC3E}">
        <p14:creationId xmlns:p14="http://schemas.microsoft.com/office/powerpoint/2010/main" val="39810472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en-US" dirty="0"/>
              <a:t>3. </a:t>
            </a:r>
            <a:r>
              <a:rPr lang="en-US" dirty="0" err="1"/>
              <a:t>PsychoPy</a:t>
            </a:r>
            <a:r>
              <a:rPr lang="en-US" dirty="0"/>
              <a:t> - User Input: Putting it Together</a:t>
            </a:r>
          </a:p>
        </p:txBody>
      </p:sp>
      <p:sp>
        <p:nvSpPr>
          <p:cNvPr id="3" name="Inhaltsplatzhalter 2"/>
          <p:cNvSpPr>
            <a:spLocks noGrp="1"/>
          </p:cNvSpPr>
          <p:nvPr>
            <p:ph idx="1"/>
          </p:nvPr>
        </p:nvSpPr>
        <p:spPr>
          <a:xfrm>
            <a:off x="1097280" y="4842344"/>
            <a:ext cx="10058400" cy="1327868"/>
          </a:xfrm>
        </p:spPr>
        <p:txBody>
          <a:bodyPr>
            <a:normAutofit/>
          </a:bodyPr>
          <a:lstStyle/>
          <a:p>
            <a:r>
              <a:rPr lang="en-US" sz="1800" dirty="0">
                <a:cs typeface="Consolas" pitchFamily="49" charset="0"/>
              </a:rPr>
              <a:t>So now we have a nice little program with a fixation and a stimulus that closes itself on the escape key and for any other key press wipes the screen</a:t>
            </a:r>
          </a:p>
          <a:p>
            <a:pPr lvl="1"/>
            <a:r>
              <a:rPr lang="en-US" sz="1400" dirty="0">
                <a:cs typeface="Consolas" pitchFamily="49" charset="0"/>
              </a:rPr>
              <a:t>And then closes itself after pressing another key</a:t>
            </a:r>
          </a:p>
          <a:p>
            <a:r>
              <a:rPr lang="en-US" sz="1800" dirty="0">
                <a:cs typeface="Consolas" pitchFamily="49" charset="0"/>
              </a:rPr>
              <a:t>Now we want to include some sort of experiment condition</a:t>
            </a:r>
          </a:p>
        </p:txBody>
      </p:sp>
      <p:sp>
        <p:nvSpPr>
          <p:cNvPr id="4" name="Foliennummernplatzhalter 3"/>
          <p:cNvSpPr>
            <a:spLocks noGrp="1"/>
          </p:cNvSpPr>
          <p:nvPr>
            <p:ph type="sldNum" sz="quarter" idx="12"/>
          </p:nvPr>
        </p:nvSpPr>
        <p:spPr/>
        <p:txBody>
          <a:bodyPr/>
          <a:lstStyle/>
          <a:p>
            <a:fld id="{89C4E583-6443-4199-AF95-A2ECCC288D48}" type="slidenum">
              <a:rPr lang="en-GB" smtClean="0"/>
              <a:t>18</a:t>
            </a:fld>
            <a:endParaRPr lang="en-GB"/>
          </a:p>
        </p:txBody>
      </p:sp>
      <p:sp>
        <p:nvSpPr>
          <p:cNvPr id="5" name="Textfeld 4"/>
          <p:cNvSpPr txBox="1"/>
          <p:nvPr/>
        </p:nvSpPr>
        <p:spPr>
          <a:xfrm>
            <a:off x="1065469" y="1891125"/>
            <a:ext cx="10134405" cy="2862322"/>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event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core</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mask</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circle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0.2</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0.8</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3</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globalKeys</a:t>
            </a:r>
            <a:r>
              <a:rPr lang="de-DE" sz="1200" b="1" dirty="0" err="1">
                <a:solidFill>
                  <a:srgbClr val="000080"/>
                </a:solidFill>
                <a:latin typeface="Consolas"/>
              </a:rPr>
              <a:t>.</a:t>
            </a:r>
            <a:r>
              <a:rPr lang="de-DE" sz="1200" dirty="0" err="1">
                <a:solidFill>
                  <a:srgbClr val="000000"/>
                </a:solidFill>
                <a:latin typeface="Consolas"/>
              </a:rPr>
              <a:t>add</a:t>
            </a:r>
            <a:r>
              <a:rPr lang="de-DE" sz="1200" b="1" dirty="0">
                <a:solidFill>
                  <a:srgbClr val="000080"/>
                </a:solidFill>
                <a:latin typeface="Consolas"/>
              </a:rPr>
              <a:t>(</a:t>
            </a:r>
            <a:r>
              <a:rPr lang="de-DE" sz="1200" dirty="0" err="1">
                <a:solidFill>
                  <a:srgbClr val="000000"/>
                </a:solidFill>
                <a:latin typeface="Consolas"/>
              </a:rPr>
              <a:t>key</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escape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func</a:t>
            </a:r>
            <a:r>
              <a:rPr lang="de-DE" sz="1200" b="1" dirty="0">
                <a:solidFill>
                  <a:srgbClr val="000080"/>
                </a:solidFill>
                <a:latin typeface="Consolas"/>
              </a:rPr>
              <a:t>=</a:t>
            </a:r>
            <a:r>
              <a:rPr lang="de-DE" sz="1200" dirty="0" err="1">
                <a:solidFill>
                  <a:srgbClr val="000000"/>
                </a:solidFill>
                <a:latin typeface="Consolas"/>
              </a:rPr>
              <a:t>core</a:t>
            </a:r>
            <a:r>
              <a:rPr lang="de-DE" sz="1200" b="1" dirty="0" err="1">
                <a:solidFill>
                  <a:srgbClr val="000080"/>
                </a:solidFill>
                <a:latin typeface="Consolas"/>
              </a:rPr>
              <a:t>.</a:t>
            </a:r>
            <a:r>
              <a:rPr lang="de-DE" sz="1200" dirty="0" err="1">
                <a:solidFill>
                  <a:srgbClr val="000000"/>
                </a:solidFill>
                <a:latin typeface="Consolas"/>
              </a:rPr>
              <a:t>quit</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r>
              <a:rPr lang="de-DE" sz="1200" dirty="0">
                <a:solidFill>
                  <a:srgbClr val="000000"/>
                </a:solidFill>
                <a:latin typeface="Consolas"/>
              </a:rPr>
              <a:t> </a:t>
            </a:r>
            <a:endParaRPr lang="de-DE" sz="1200" dirty="0">
              <a:effectLst/>
            </a:endParaRPr>
          </a:p>
        </p:txBody>
      </p:sp>
    </p:spTree>
    <p:extLst>
      <p:ext uri="{BB962C8B-B14F-4D97-AF65-F5344CB8AC3E}">
        <p14:creationId xmlns:p14="http://schemas.microsoft.com/office/powerpoint/2010/main" val="34560928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PsychoPy</a:t>
            </a:r>
            <a:r>
              <a:rPr lang="en-US" dirty="0"/>
              <a:t> – Experiment Procedures</a:t>
            </a:r>
          </a:p>
        </p:txBody>
      </p:sp>
      <p:sp>
        <p:nvSpPr>
          <p:cNvPr id="3" name="Inhaltsplatzhalter 2"/>
          <p:cNvSpPr>
            <a:spLocks noGrp="1"/>
          </p:cNvSpPr>
          <p:nvPr>
            <p:ph idx="1"/>
          </p:nvPr>
        </p:nvSpPr>
        <p:spPr/>
        <p:txBody>
          <a:bodyPr/>
          <a:lstStyle/>
          <a:p>
            <a:r>
              <a:rPr lang="en-US" dirty="0"/>
              <a:t>Usually, experiments consist of various </a:t>
            </a:r>
            <a:r>
              <a:rPr lang="en-US" i="1" dirty="0"/>
              <a:t>trials </a:t>
            </a:r>
            <a:r>
              <a:rPr lang="en-US" dirty="0"/>
              <a:t>with different conditions</a:t>
            </a:r>
          </a:p>
          <a:p>
            <a:r>
              <a:rPr lang="en-US" dirty="0"/>
              <a:t>For this, we can use the </a:t>
            </a:r>
            <a:r>
              <a:rPr lang="en-US" sz="2200" dirty="0" err="1">
                <a:latin typeface="Consolas" pitchFamily="49" charset="0"/>
                <a:cs typeface="Consolas" pitchFamily="49" charset="0"/>
              </a:rPr>
              <a:t>TrialHandler</a:t>
            </a:r>
            <a:r>
              <a:rPr lang="en-US" dirty="0"/>
              <a:t> and the </a:t>
            </a:r>
            <a:r>
              <a:rPr lang="en-US" sz="2200" dirty="0" err="1">
                <a:latin typeface="Consolas" pitchFamily="49" charset="0"/>
                <a:cs typeface="Consolas" pitchFamily="49" charset="0"/>
              </a:rPr>
              <a:t>StairHandler</a:t>
            </a:r>
            <a:endParaRPr lang="en-US" sz="2200" dirty="0">
              <a:latin typeface="Consolas" pitchFamily="49" charset="0"/>
              <a:cs typeface="Consolas" pitchFamily="49" charset="0"/>
            </a:endParaRPr>
          </a:p>
          <a:p>
            <a:pPr lvl="1"/>
            <a:r>
              <a:rPr lang="en-US" dirty="0">
                <a:cs typeface="Consolas" pitchFamily="49" charset="0"/>
              </a:rPr>
              <a:t>Both can handle the selection of the next trial and data storage</a:t>
            </a:r>
          </a:p>
          <a:p>
            <a:pPr lvl="1"/>
            <a:r>
              <a:rPr lang="en-US" dirty="0">
                <a:cs typeface="Consolas" pitchFamily="49" charset="0"/>
              </a:rPr>
              <a:t>The </a:t>
            </a:r>
            <a:r>
              <a:rPr lang="en-US" dirty="0" err="1">
                <a:latin typeface="Consolas" pitchFamily="49" charset="0"/>
                <a:cs typeface="Consolas" pitchFamily="49" charset="0"/>
              </a:rPr>
              <a:t>TrialHandler</a:t>
            </a:r>
            <a:r>
              <a:rPr lang="en-US" dirty="0">
                <a:cs typeface="Consolas" pitchFamily="49" charset="0"/>
              </a:rPr>
              <a:t> can choose a trial (sequentially or randomly) out of a list of pre-defined conditions</a:t>
            </a:r>
          </a:p>
          <a:p>
            <a:pPr lvl="1"/>
            <a:r>
              <a:rPr lang="en-US" dirty="0">
                <a:cs typeface="Consolas" pitchFamily="49" charset="0"/>
              </a:rPr>
              <a:t>The </a:t>
            </a:r>
            <a:r>
              <a:rPr lang="en-US" dirty="0" err="1">
                <a:latin typeface="Consolas" pitchFamily="49" charset="0"/>
                <a:cs typeface="Consolas" pitchFamily="49" charset="0"/>
              </a:rPr>
              <a:t>StairHandler</a:t>
            </a:r>
            <a:r>
              <a:rPr lang="en-US" dirty="0">
                <a:cs typeface="Consolas" pitchFamily="49" charset="0"/>
              </a:rPr>
              <a:t> uses an </a:t>
            </a:r>
            <a:r>
              <a:rPr lang="en-US" i="1" dirty="0">
                <a:cs typeface="Consolas" pitchFamily="49" charset="0"/>
              </a:rPr>
              <a:t>adaptive staircase</a:t>
            </a:r>
            <a:r>
              <a:rPr lang="en-US" dirty="0">
                <a:cs typeface="Consolas" pitchFamily="49" charset="0"/>
              </a:rPr>
              <a:t>, which means that each trial, the next condition is generated based on the participant’s response</a:t>
            </a:r>
          </a:p>
          <a:p>
            <a:pPr lvl="1"/>
            <a:endParaRPr lang="en-US" dirty="0">
              <a:cs typeface="Consolas" pitchFamily="49" charset="0"/>
            </a:endParaRPr>
          </a:p>
          <a:p>
            <a:r>
              <a:rPr lang="en-US" dirty="0">
                <a:cs typeface="Consolas" pitchFamily="49" charset="0"/>
              </a:rPr>
              <a:t>In the following, we will implement a simple </a:t>
            </a:r>
            <a:r>
              <a:rPr lang="en-US" sz="2200" dirty="0" err="1">
                <a:latin typeface="Consolas" pitchFamily="49" charset="0"/>
                <a:cs typeface="Consolas" pitchFamily="49" charset="0"/>
              </a:rPr>
              <a:t>TrialHandler</a:t>
            </a:r>
            <a:endParaRPr lang="en-US" sz="2200" dirty="0">
              <a:latin typeface="Consolas" pitchFamily="49" charset="0"/>
              <a:cs typeface="Consolas" pitchFamily="49" charset="0"/>
            </a:endParaRPr>
          </a:p>
          <a:p>
            <a:pPr lvl="1"/>
            <a:endParaRPr lang="en-US"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19</a:t>
            </a:fld>
            <a:endParaRPr lang="en-GB"/>
          </a:p>
        </p:txBody>
      </p:sp>
    </p:spTree>
    <p:extLst>
      <p:ext uri="{BB962C8B-B14F-4D97-AF65-F5344CB8AC3E}">
        <p14:creationId xmlns:p14="http://schemas.microsoft.com/office/powerpoint/2010/main" val="3730603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321F6FA-E7AD-4A3D-9722-C1400200DCB4}"/>
              </a:ext>
            </a:extLst>
          </p:cNvPr>
          <p:cNvSpPr>
            <a:spLocks noGrp="1"/>
          </p:cNvSpPr>
          <p:nvPr>
            <p:ph type="title"/>
          </p:nvPr>
        </p:nvSpPr>
        <p:spPr/>
        <p:txBody>
          <a:bodyPr/>
          <a:lstStyle/>
          <a:p>
            <a:r>
              <a:rPr lang="en-GB" dirty="0"/>
              <a:t>Structure</a:t>
            </a:r>
          </a:p>
        </p:txBody>
      </p:sp>
      <p:sp>
        <p:nvSpPr>
          <p:cNvPr id="10" name="Content Placeholder 9">
            <a:extLst>
              <a:ext uri="{FF2B5EF4-FFF2-40B4-BE49-F238E27FC236}">
                <a16:creationId xmlns:a16="http://schemas.microsoft.com/office/drawing/2014/main" id="{85B93AEE-3827-4F04-8A34-BD7E7FD3CB90}"/>
              </a:ext>
            </a:extLst>
          </p:cNvPr>
          <p:cNvSpPr>
            <a:spLocks noGrp="1"/>
          </p:cNvSpPr>
          <p:nvPr>
            <p:ph sz="half" idx="1"/>
          </p:nvPr>
        </p:nvSpPr>
        <p:spPr/>
        <p:txBody>
          <a:bodyPr/>
          <a:lstStyle/>
          <a:p>
            <a:r>
              <a:rPr lang="en-GB" dirty="0"/>
              <a:t>Week 1: Introduction</a:t>
            </a:r>
          </a:p>
          <a:p>
            <a:r>
              <a:rPr lang="en-GB" dirty="0"/>
              <a:t>Week 2: Syntax, Variables </a:t>
            </a:r>
            <a:r>
              <a:rPr lang="en-GB"/>
              <a:t>&amp; Functions</a:t>
            </a:r>
            <a:endParaRPr lang="en-GB" dirty="0"/>
          </a:p>
          <a:p>
            <a:r>
              <a:rPr lang="en-GB" dirty="0"/>
              <a:t>Week 3: Control Structures</a:t>
            </a:r>
          </a:p>
          <a:p>
            <a:r>
              <a:rPr lang="en-GB" dirty="0"/>
              <a:t>Week 4: Lists &amp; Collections</a:t>
            </a:r>
          </a:p>
          <a:p>
            <a:r>
              <a:rPr lang="en-GB" dirty="0"/>
              <a:t>Week 5: </a:t>
            </a:r>
            <a:r>
              <a:rPr lang="en-GB" dirty="0" err="1"/>
              <a:t>RegEx</a:t>
            </a:r>
            <a:r>
              <a:rPr lang="en-GB" dirty="0"/>
              <a:t> &amp; Strings</a:t>
            </a:r>
          </a:p>
          <a:p>
            <a:r>
              <a:rPr lang="en-GB" dirty="0"/>
              <a:t>Week 6: Sorting &amp; I/O</a:t>
            </a:r>
          </a:p>
          <a:p>
            <a:r>
              <a:rPr lang="en-GB" dirty="0"/>
              <a:t>Week 7:Debugging, Errors &amp; Strategies</a:t>
            </a:r>
          </a:p>
        </p:txBody>
      </p:sp>
      <p:sp>
        <p:nvSpPr>
          <p:cNvPr id="11" name="Content Placeholder 10">
            <a:extLst>
              <a:ext uri="{FF2B5EF4-FFF2-40B4-BE49-F238E27FC236}">
                <a16:creationId xmlns:a16="http://schemas.microsoft.com/office/drawing/2014/main" id="{4F0A6DBF-216E-404A-8546-A8113F61AE7F}"/>
              </a:ext>
            </a:extLst>
          </p:cNvPr>
          <p:cNvSpPr>
            <a:spLocks noGrp="1"/>
          </p:cNvSpPr>
          <p:nvPr>
            <p:ph sz="half" idx="2"/>
          </p:nvPr>
        </p:nvSpPr>
        <p:spPr>
          <a:xfrm>
            <a:off x="6217920" y="1845735"/>
            <a:ext cx="4937760" cy="4023360"/>
          </a:xfrm>
        </p:spPr>
        <p:txBody>
          <a:bodyPr/>
          <a:lstStyle/>
          <a:p>
            <a:r>
              <a:rPr lang="en-GB" dirty="0"/>
              <a:t>Week 8: 4P: Packages, Practices and Patterns</a:t>
            </a:r>
          </a:p>
          <a:p>
            <a:r>
              <a:rPr lang="en-GB" dirty="0"/>
              <a:t>Week 9: Object Oriented Programming</a:t>
            </a:r>
          </a:p>
          <a:p>
            <a:r>
              <a:rPr lang="en-GB" dirty="0"/>
              <a:t>Week 10: Time, Space &amp; Documentation</a:t>
            </a:r>
          </a:p>
          <a:p>
            <a:r>
              <a:rPr lang="en-GB" dirty="0"/>
              <a:t>Week 11: </a:t>
            </a:r>
            <a:r>
              <a:rPr lang="en-GB" dirty="0" err="1"/>
              <a:t>Numpy</a:t>
            </a:r>
            <a:r>
              <a:rPr lang="en-GB" dirty="0"/>
              <a:t> &amp; Matplotlib</a:t>
            </a:r>
          </a:p>
          <a:p>
            <a:r>
              <a:rPr lang="en-GB" b="1" dirty="0"/>
              <a:t>Week 12: Python &amp; Science</a:t>
            </a:r>
          </a:p>
          <a:p>
            <a:r>
              <a:rPr lang="en-GB" dirty="0"/>
              <a:t>Week 13: Neural Nets</a:t>
            </a:r>
          </a:p>
          <a:p>
            <a:r>
              <a:rPr lang="en-GB" dirty="0"/>
              <a:t>Week 14: </a:t>
            </a:r>
            <a:r>
              <a:rPr lang="en-GB" dirty="0" err="1"/>
              <a:t>Honorable</a:t>
            </a:r>
            <a:r>
              <a:rPr lang="en-GB" dirty="0"/>
              <a:t> Mentions &amp; Wrap Up</a:t>
            </a:r>
          </a:p>
        </p:txBody>
      </p:sp>
      <p:sp>
        <p:nvSpPr>
          <p:cNvPr id="3" name="Slide Number Placeholder 2">
            <a:extLst>
              <a:ext uri="{FF2B5EF4-FFF2-40B4-BE49-F238E27FC236}">
                <a16:creationId xmlns:a16="http://schemas.microsoft.com/office/drawing/2014/main" id="{35F9453C-3C2B-464C-9E46-E312658126A3}"/>
              </a:ext>
            </a:extLst>
          </p:cNvPr>
          <p:cNvSpPr>
            <a:spLocks noGrp="1"/>
          </p:cNvSpPr>
          <p:nvPr>
            <p:ph type="sldNum" sz="quarter" idx="12"/>
          </p:nvPr>
        </p:nvSpPr>
        <p:spPr/>
        <p:txBody>
          <a:bodyPr/>
          <a:lstStyle/>
          <a:p>
            <a:fld id="{89C4E583-6443-4199-AF95-A2ECCC288D48}" type="slidenum">
              <a:rPr lang="en-GB" smtClean="0"/>
              <a:t>2</a:t>
            </a:fld>
            <a:endParaRPr lang="en-GB"/>
          </a:p>
        </p:txBody>
      </p:sp>
    </p:spTree>
    <p:extLst>
      <p:ext uri="{BB962C8B-B14F-4D97-AF65-F5344CB8AC3E}">
        <p14:creationId xmlns:p14="http://schemas.microsoft.com/office/powerpoint/2010/main" val="4849597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PsychoPy</a:t>
            </a:r>
            <a:r>
              <a:rPr lang="en-US" dirty="0"/>
              <a:t> – Experiment Procedures</a:t>
            </a:r>
          </a:p>
        </p:txBody>
      </p:sp>
      <p:sp>
        <p:nvSpPr>
          <p:cNvPr id="3" name="Inhaltsplatzhalter 2"/>
          <p:cNvSpPr>
            <a:spLocks noGrp="1"/>
          </p:cNvSpPr>
          <p:nvPr>
            <p:ph idx="1"/>
          </p:nvPr>
        </p:nvSpPr>
        <p:spPr/>
        <p:txBody>
          <a:bodyPr>
            <a:normAutofit/>
          </a:bodyPr>
          <a:lstStyle/>
          <a:p>
            <a:r>
              <a:rPr lang="en-US" sz="2000" dirty="0"/>
              <a:t>The </a:t>
            </a:r>
            <a:r>
              <a:rPr lang="en-US" sz="2000" dirty="0" err="1">
                <a:latin typeface="Consolas" pitchFamily="49" charset="0"/>
                <a:cs typeface="Consolas" pitchFamily="49" charset="0"/>
              </a:rPr>
              <a:t>TrialHandler</a:t>
            </a:r>
            <a:r>
              <a:rPr lang="en-US" sz="2000" dirty="0">
                <a:cs typeface="Consolas" pitchFamily="49" charset="0"/>
              </a:rPr>
              <a:t> is part of the module </a:t>
            </a:r>
            <a:r>
              <a:rPr lang="en-US" sz="2000" dirty="0">
                <a:latin typeface="Consolas" pitchFamily="49" charset="0"/>
                <a:cs typeface="Consolas" pitchFamily="49" charset="0"/>
              </a:rPr>
              <a:t>data</a:t>
            </a:r>
          </a:p>
          <a:p>
            <a:pPr lvl="1"/>
            <a:r>
              <a:rPr lang="en-US" sz="1600" dirty="0">
                <a:cs typeface="Consolas" pitchFamily="49" charset="0"/>
              </a:rPr>
              <a:t>So remember to first import this module as well</a:t>
            </a:r>
          </a:p>
          <a:p>
            <a:pPr lvl="1"/>
            <a:endParaRPr lang="en-US" sz="1600" dirty="0">
              <a:cs typeface="Consolas" pitchFamily="49" charset="0"/>
            </a:endParaRPr>
          </a:p>
          <a:p>
            <a:pPr lvl="1"/>
            <a:endParaRPr lang="en-US" sz="1600" dirty="0">
              <a:cs typeface="Consolas" pitchFamily="49" charset="0"/>
            </a:endParaRPr>
          </a:p>
          <a:p>
            <a:r>
              <a:rPr lang="en-US" sz="2000" dirty="0">
                <a:cs typeface="Consolas" pitchFamily="49" charset="0"/>
              </a:rPr>
              <a:t>Now, what we want to do is draw the grating stimuli sequentially at different horizontal positions</a:t>
            </a:r>
          </a:p>
          <a:p>
            <a:r>
              <a:rPr lang="en-US" sz="2000" dirty="0">
                <a:cs typeface="Consolas" pitchFamily="49" charset="0"/>
              </a:rPr>
              <a:t>Since we are using the </a:t>
            </a:r>
            <a:r>
              <a:rPr lang="en-US" sz="1800" dirty="0">
                <a:latin typeface="Consolas" pitchFamily="49" charset="0"/>
                <a:cs typeface="Consolas" pitchFamily="49" charset="0"/>
              </a:rPr>
              <a:t>norm</a:t>
            </a:r>
            <a:r>
              <a:rPr lang="en-US" sz="2000" dirty="0">
                <a:cs typeface="Consolas" pitchFamily="49" charset="0"/>
              </a:rPr>
              <a:t> unit for our window, horizontal positions within the screen are between -1 and 1</a:t>
            </a:r>
          </a:p>
          <a:p>
            <a:r>
              <a:rPr lang="en-US" sz="2000" dirty="0">
                <a:cs typeface="Consolas" pitchFamily="49" charset="0"/>
              </a:rPr>
              <a:t>So let’s choose 5 horizontal positions:</a:t>
            </a:r>
          </a:p>
          <a:p>
            <a:pPr lvl="1"/>
            <a:r>
              <a:rPr lang="en-US" sz="1600" dirty="0">
                <a:cs typeface="Consolas" pitchFamily="49" charset="0"/>
              </a:rPr>
              <a:t>These are now our trials during the experiment</a:t>
            </a:r>
          </a:p>
          <a:p>
            <a:pPr marL="0" indent="0">
              <a:buNone/>
            </a:pPr>
            <a:endParaRPr lang="en-US" sz="2000" dirty="0">
              <a:cs typeface="Consolas" pitchFamily="49" charset="0"/>
            </a:endParaRPr>
          </a:p>
          <a:p>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20</a:t>
            </a:fld>
            <a:endParaRPr lang="en-GB"/>
          </a:p>
        </p:txBody>
      </p:sp>
      <p:sp>
        <p:nvSpPr>
          <p:cNvPr id="5" name="Textfeld 4"/>
          <p:cNvSpPr txBox="1"/>
          <p:nvPr/>
        </p:nvSpPr>
        <p:spPr>
          <a:xfrm>
            <a:off x="1049569" y="2529294"/>
            <a:ext cx="10134405" cy="523220"/>
          </a:xfrm>
          <a:prstGeom prst="rect">
            <a:avLst/>
          </a:prstGeom>
          <a:solidFill>
            <a:schemeClr val="bg1">
              <a:lumMod val="95000"/>
            </a:schemeClr>
          </a:solidFill>
        </p:spPr>
        <p:txBody>
          <a:bodyPr wrap="square" rtlCol="0">
            <a:spAutoFit/>
          </a:bodyPr>
          <a:lstStyle/>
          <a:p>
            <a:r>
              <a:rPr lang="de-DE" sz="1400" dirty="0" err="1">
                <a:solidFill>
                  <a:srgbClr val="000000"/>
                </a:solidFill>
                <a:latin typeface="Consolas"/>
              </a:rPr>
              <a:t>psychopy</a:t>
            </a:r>
            <a:r>
              <a:rPr lang="de-DE" sz="1400" b="1" dirty="0" err="1">
                <a:solidFill>
                  <a:srgbClr val="000080"/>
                </a:solidFill>
                <a:latin typeface="Consolas"/>
              </a:rPr>
              <a:t>.</a:t>
            </a:r>
            <a:r>
              <a:rPr lang="de-DE" sz="1400" dirty="0" err="1">
                <a:solidFill>
                  <a:srgbClr val="000000"/>
                </a:solidFill>
                <a:latin typeface="Consolas"/>
              </a:rPr>
              <a:t>data</a:t>
            </a:r>
            <a:r>
              <a:rPr lang="de-DE" sz="1400" b="1" dirty="0" err="1">
                <a:solidFill>
                  <a:srgbClr val="000080"/>
                </a:solidFill>
                <a:latin typeface="Consolas"/>
              </a:rPr>
              <a:t>.</a:t>
            </a:r>
            <a:r>
              <a:rPr lang="de-DE" sz="1400" b="1" dirty="0" err="1">
                <a:solidFill>
                  <a:srgbClr val="000000"/>
                </a:solidFill>
                <a:latin typeface="Consolas"/>
              </a:rPr>
              <a:t>TrialHandler</a:t>
            </a:r>
            <a:r>
              <a:rPr lang="de-DE" sz="1400" b="1" dirty="0">
                <a:solidFill>
                  <a:srgbClr val="000080"/>
                </a:solidFill>
                <a:latin typeface="Consolas"/>
              </a:rPr>
              <a:t>(</a:t>
            </a:r>
            <a:r>
              <a:rPr lang="de-DE" sz="1400" dirty="0" err="1">
                <a:solidFill>
                  <a:srgbClr val="000000"/>
                </a:solidFill>
                <a:latin typeface="Consolas"/>
              </a:rPr>
              <a:t>trialList</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nReps</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method</a:t>
            </a:r>
            <a:r>
              <a:rPr lang="de-DE" sz="1400" b="1" dirty="0">
                <a:solidFill>
                  <a:srgbClr val="000080"/>
                </a:solidFill>
                <a:latin typeface="Consolas"/>
              </a:rPr>
              <a:t>=</a:t>
            </a:r>
            <a:r>
              <a:rPr lang="de-DE" sz="1400" dirty="0">
                <a:solidFill>
                  <a:srgbClr val="008000"/>
                </a:solidFill>
                <a:latin typeface="Consolas"/>
              </a:rPr>
              <a:t>'</a:t>
            </a:r>
            <a:r>
              <a:rPr lang="de-DE" sz="1400" dirty="0" err="1">
                <a:solidFill>
                  <a:srgbClr val="008000"/>
                </a:solidFill>
                <a:latin typeface="Consolas"/>
              </a:rPr>
              <a:t>random</a:t>
            </a:r>
            <a:r>
              <a:rPr lang="de-DE" sz="1400" dirty="0">
                <a:solidFill>
                  <a:srgbClr val="008000"/>
                </a:solidFill>
                <a:latin typeface="Consolas"/>
              </a:rPr>
              <a:t>'</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dataTypes</a:t>
            </a:r>
            <a:r>
              <a:rPr lang="de-DE" sz="1400" b="1" dirty="0">
                <a:solidFill>
                  <a:srgbClr val="000080"/>
                </a:solidFill>
                <a:latin typeface="Consolas"/>
              </a:rPr>
              <a:t>=</a:t>
            </a:r>
            <a:r>
              <a:rPr lang="de-DE" sz="1400" dirty="0">
                <a:solidFill>
                  <a:srgbClr val="0000FF"/>
                </a:solidFill>
                <a:latin typeface="Consolas"/>
              </a:rPr>
              <a:t>None</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extraInfo</a:t>
            </a:r>
            <a:r>
              <a:rPr lang="de-DE" sz="1400" b="1" dirty="0">
                <a:solidFill>
                  <a:srgbClr val="000080"/>
                </a:solidFill>
                <a:latin typeface="Consolas"/>
              </a:rPr>
              <a:t>=</a:t>
            </a:r>
            <a:r>
              <a:rPr lang="de-DE" sz="1400" dirty="0">
                <a:solidFill>
                  <a:srgbClr val="0000FF"/>
                </a:solidFill>
                <a:latin typeface="Consolas"/>
              </a:rPr>
              <a:t>None</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seed</a:t>
            </a:r>
            <a:r>
              <a:rPr lang="de-DE" sz="1400" b="1" dirty="0">
                <a:solidFill>
                  <a:srgbClr val="000080"/>
                </a:solidFill>
                <a:latin typeface="Consolas"/>
              </a:rPr>
              <a:t>=</a:t>
            </a:r>
            <a:r>
              <a:rPr lang="de-DE" sz="1400" dirty="0">
                <a:solidFill>
                  <a:srgbClr val="0000FF"/>
                </a:solidFill>
                <a:latin typeface="Consolas"/>
              </a:rPr>
              <a:t>None</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originPath</a:t>
            </a:r>
            <a:r>
              <a:rPr lang="de-DE" sz="1400" b="1" dirty="0">
                <a:solidFill>
                  <a:srgbClr val="000080"/>
                </a:solidFill>
                <a:latin typeface="Consolas"/>
              </a:rPr>
              <a:t>=</a:t>
            </a:r>
            <a:r>
              <a:rPr lang="de-DE" sz="1400" dirty="0">
                <a:solidFill>
                  <a:srgbClr val="0000FF"/>
                </a:solidFill>
                <a:latin typeface="Consolas"/>
              </a:rPr>
              <a:t>None</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name</a:t>
            </a:r>
            <a:r>
              <a:rPr lang="de-DE" sz="1400" b="1" dirty="0">
                <a:solidFill>
                  <a:srgbClr val="000080"/>
                </a:solidFill>
                <a:latin typeface="Consolas"/>
              </a:rPr>
              <a:t>=</a:t>
            </a:r>
            <a:r>
              <a:rPr lang="de-DE" sz="1400" dirty="0">
                <a:solidFill>
                  <a:srgbClr val="008000"/>
                </a:solidFill>
                <a:latin typeface="Consolas"/>
              </a:rPr>
              <a:t>''</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autoLog</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endParaRPr lang="de-DE" sz="1400" dirty="0">
              <a:effectLst/>
            </a:endParaRPr>
          </a:p>
        </p:txBody>
      </p:sp>
      <p:sp>
        <p:nvSpPr>
          <p:cNvPr id="6" name="Textfeld 5"/>
          <p:cNvSpPr txBox="1"/>
          <p:nvPr/>
        </p:nvSpPr>
        <p:spPr>
          <a:xfrm>
            <a:off x="1049569" y="5379511"/>
            <a:ext cx="10134405" cy="307777"/>
          </a:xfrm>
          <a:prstGeom prst="rect">
            <a:avLst/>
          </a:prstGeom>
          <a:solidFill>
            <a:schemeClr val="bg1">
              <a:lumMod val="95000"/>
            </a:schemeClr>
          </a:solidFill>
        </p:spPr>
        <p:txBody>
          <a:bodyPr wrap="square" rtlCol="0">
            <a:spAutoFit/>
          </a:bodyPr>
          <a:lstStyle/>
          <a:p>
            <a:r>
              <a:rPr lang="fr-FR" sz="1400" dirty="0">
                <a:solidFill>
                  <a:srgbClr val="000000"/>
                </a:solidFill>
                <a:latin typeface="Consolas"/>
              </a:rPr>
              <a:t>positions </a:t>
            </a:r>
            <a:r>
              <a:rPr lang="fr-FR" sz="1400" b="1" dirty="0">
                <a:solidFill>
                  <a:srgbClr val="000080"/>
                </a:solidFill>
                <a:latin typeface="Consolas"/>
              </a:rPr>
              <a:t>=</a:t>
            </a:r>
            <a:r>
              <a:rPr lang="fr-FR" sz="1400" dirty="0">
                <a:solidFill>
                  <a:srgbClr val="000000"/>
                </a:solidFill>
                <a:latin typeface="Consolas"/>
              </a:rPr>
              <a:t> </a:t>
            </a:r>
            <a:r>
              <a:rPr lang="fr-FR" sz="1400" b="1" dirty="0">
                <a:solidFill>
                  <a:srgbClr val="000080"/>
                </a:solidFill>
                <a:latin typeface="Consolas"/>
              </a:rPr>
              <a:t>[-</a:t>
            </a:r>
            <a:r>
              <a:rPr lang="fr-FR" sz="1400" dirty="0">
                <a:solidFill>
                  <a:srgbClr val="FF0000"/>
                </a:solidFill>
                <a:latin typeface="Consolas"/>
              </a:rPr>
              <a:t>1</a:t>
            </a:r>
            <a:r>
              <a:rPr lang="fr-FR" sz="1400" b="1" dirty="0">
                <a:solidFill>
                  <a:srgbClr val="000080"/>
                </a:solidFill>
                <a:latin typeface="Consolas"/>
              </a:rPr>
              <a:t>,</a:t>
            </a:r>
            <a:r>
              <a:rPr lang="fr-FR" sz="1400" dirty="0">
                <a:solidFill>
                  <a:srgbClr val="000000"/>
                </a:solidFill>
                <a:latin typeface="Consolas"/>
              </a:rPr>
              <a:t> </a:t>
            </a:r>
            <a:r>
              <a:rPr lang="fr-FR" sz="1400" b="1" dirty="0">
                <a:solidFill>
                  <a:srgbClr val="000080"/>
                </a:solidFill>
                <a:latin typeface="Consolas"/>
              </a:rPr>
              <a:t>-</a:t>
            </a:r>
            <a:r>
              <a:rPr lang="fr-FR" sz="1400" dirty="0">
                <a:solidFill>
                  <a:srgbClr val="FF0000"/>
                </a:solidFill>
                <a:latin typeface="Consolas"/>
              </a:rPr>
              <a:t>0.5</a:t>
            </a:r>
            <a:r>
              <a:rPr lang="fr-FR" sz="1400" b="1" dirty="0">
                <a:solidFill>
                  <a:srgbClr val="000080"/>
                </a:solidFill>
                <a:latin typeface="Consolas"/>
              </a:rPr>
              <a:t>,</a:t>
            </a:r>
            <a:r>
              <a:rPr lang="fr-FR" sz="1400" dirty="0">
                <a:solidFill>
                  <a:srgbClr val="000000"/>
                </a:solidFill>
                <a:latin typeface="Consolas"/>
              </a:rPr>
              <a:t> </a:t>
            </a:r>
            <a:r>
              <a:rPr lang="fr-FR" sz="1400" dirty="0">
                <a:solidFill>
                  <a:srgbClr val="FF0000"/>
                </a:solidFill>
                <a:latin typeface="Consolas"/>
              </a:rPr>
              <a:t>0</a:t>
            </a:r>
            <a:r>
              <a:rPr lang="fr-FR" sz="1400" b="1" dirty="0">
                <a:solidFill>
                  <a:srgbClr val="000080"/>
                </a:solidFill>
                <a:latin typeface="Consolas"/>
              </a:rPr>
              <a:t>,</a:t>
            </a:r>
            <a:r>
              <a:rPr lang="fr-FR" sz="1400" dirty="0">
                <a:solidFill>
                  <a:srgbClr val="000000"/>
                </a:solidFill>
                <a:latin typeface="Consolas"/>
              </a:rPr>
              <a:t> </a:t>
            </a:r>
            <a:r>
              <a:rPr lang="fr-FR" sz="1400" dirty="0">
                <a:solidFill>
                  <a:srgbClr val="FF0000"/>
                </a:solidFill>
                <a:latin typeface="Consolas"/>
              </a:rPr>
              <a:t>0.5</a:t>
            </a:r>
            <a:r>
              <a:rPr lang="fr-FR" sz="1400" b="1" dirty="0">
                <a:solidFill>
                  <a:srgbClr val="000080"/>
                </a:solidFill>
                <a:latin typeface="Consolas"/>
              </a:rPr>
              <a:t>,</a:t>
            </a:r>
            <a:r>
              <a:rPr lang="fr-FR" sz="1400" dirty="0">
                <a:solidFill>
                  <a:srgbClr val="000000"/>
                </a:solidFill>
                <a:latin typeface="Consolas"/>
              </a:rPr>
              <a:t> </a:t>
            </a:r>
            <a:r>
              <a:rPr lang="fr-FR" sz="1400" dirty="0">
                <a:solidFill>
                  <a:srgbClr val="FF0000"/>
                </a:solidFill>
                <a:latin typeface="Consolas"/>
              </a:rPr>
              <a:t>1</a:t>
            </a:r>
            <a:r>
              <a:rPr lang="fr-FR" sz="1400" b="1" dirty="0">
                <a:solidFill>
                  <a:srgbClr val="000080"/>
                </a:solidFill>
                <a:latin typeface="Consolas"/>
              </a:rPr>
              <a:t>]</a:t>
            </a:r>
            <a:endParaRPr lang="fr-FR" sz="1400" dirty="0">
              <a:effectLst/>
            </a:endParaRPr>
          </a:p>
        </p:txBody>
      </p:sp>
    </p:spTree>
    <p:extLst>
      <p:ext uri="{BB962C8B-B14F-4D97-AF65-F5344CB8AC3E}">
        <p14:creationId xmlns:p14="http://schemas.microsoft.com/office/powerpoint/2010/main" val="2991611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PsychoPy</a:t>
            </a:r>
            <a:r>
              <a:rPr lang="en-US" dirty="0"/>
              <a:t> – Experiment Procedures</a:t>
            </a:r>
          </a:p>
        </p:txBody>
      </p:sp>
      <p:sp>
        <p:nvSpPr>
          <p:cNvPr id="3" name="Inhaltsplatzhalter 2"/>
          <p:cNvSpPr>
            <a:spLocks noGrp="1"/>
          </p:cNvSpPr>
          <p:nvPr>
            <p:ph idx="1"/>
          </p:nvPr>
        </p:nvSpPr>
        <p:spPr/>
        <p:txBody>
          <a:bodyPr>
            <a:normAutofit/>
          </a:bodyPr>
          <a:lstStyle/>
          <a:p>
            <a:r>
              <a:rPr lang="en-US" sz="2000" dirty="0"/>
              <a:t>Now we can make a </a:t>
            </a:r>
            <a:r>
              <a:rPr lang="en-US" sz="1800" dirty="0" err="1">
                <a:latin typeface="Consolas" pitchFamily="49" charset="0"/>
                <a:cs typeface="Consolas" pitchFamily="49" charset="0"/>
              </a:rPr>
              <a:t>TrialHandler</a:t>
            </a:r>
            <a:r>
              <a:rPr lang="en-US" sz="2000" dirty="0"/>
              <a:t> and feed the trials into it:</a:t>
            </a:r>
            <a:endParaRPr lang="en-US" sz="1600" dirty="0">
              <a:cs typeface="Consolas" pitchFamily="49" charset="0"/>
            </a:endParaRPr>
          </a:p>
          <a:p>
            <a:pPr lvl="1"/>
            <a:endParaRPr lang="en-US" sz="1600" dirty="0">
              <a:cs typeface="Consolas" pitchFamily="49" charset="0"/>
            </a:endParaRPr>
          </a:p>
          <a:p>
            <a:pPr marL="0" indent="0">
              <a:buNone/>
            </a:pPr>
            <a:endParaRPr lang="en-US" sz="2000" dirty="0">
              <a:cs typeface="Consolas" pitchFamily="49" charset="0"/>
            </a:endParaRPr>
          </a:p>
          <a:p>
            <a:r>
              <a:rPr lang="en-US" sz="2000" dirty="0">
                <a:cs typeface="Consolas" pitchFamily="49" charset="0"/>
              </a:rPr>
              <a:t>What’s left to do is to make a loop that executes all the conditions</a:t>
            </a:r>
          </a:p>
        </p:txBody>
      </p:sp>
      <p:sp>
        <p:nvSpPr>
          <p:cNvPr id="4" name="Foliennummernplatzhalter 3"/>
          <p:cNvSpPr>
            <a:spLocks noGrp="1"/>
          </p:cNvSpPr>
          <p:nvPr>
            <p:ph type="sldNum" sz="quarter" idx="12"/>
          </p:nvPr>
        </p:nvSpPr>
        <p:spPr/>
        <p:txBody>
          <a:bodyPr/>
          <a:lstStyle/>
          <a:p>
            <a:fld id="{89C4E583-6443-4199-AF95-A2ECCC288D48}" type="slidenum">
              <a:rPr lang="en-GB" smtClean="0"/>
              <a:t>21</a:t>
            </a:fld>
            <a:endParaRPr lang="en-GB"/>
          </a:p>
        </p:txBody>
      </p:sp>
      <p:sp>
        <p:nvSpPr>
          <p:cNvPr id="5" name="Textfeld 4"/>
          <p:cNvSpPr txBox="1"/>
          <p:nvPr/>
        </p:nvSpPr>
        <p:spPr>
          <a:xfrm>
            <a:off x="1049568" y="2202326"/>
            <a:ext cx="10134405" cy="830997"/>
          </a:xfrm>
          <a:prstGeom prst="rect">
            <a:avLst/>
          </a:prstGeom>
          <a:solidFill>
            <a:schemeClr val="bg1">
              <a:lumMod val="95000"/>
            </a:schemeClr>
          </a:solidFill>
        </p:spPr>
        <p:txBody>
          <a:bodyPr wrap="square" rtlCol="0">
            <a:spAutoFit/>
          </a:bodyPr>
          <a:lstStyle/>
          <a:p>
            <a:r>
              <a:rPr lang="de-DE" sz="1200" dirty="0" err="1">
                <a:solidFill>
                  <a:srgbClr val="000000"/>
                </a:solidFill>
                <a:latin typeface="Consolas"/>
              </a:rPr>
              <a:t>positions</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p>
          <a:p>
            <a:endParaRPr lang="de-DE" sz="1200" b="1" dirty="0">
              <a:solidFill>
                <a:srgbClr val="000080"/>
              </a:solidFill>
              <a:latin typeface="Consolas"/>
            </a:endParaRPr>
          </a:p>
          <a:p>
            <a:r>
              <a:rPr lang="en-US" sz="1200" dirty="0">
                <a:solidFill>
                  <a:srgbClr val="008000"/>
                </a:solidFill>
                <a:latin typeface="Consolas"/>
              </a:rPr>
              <a:t># 1 repetition of all trials, in sequential order</a:t>
            </a:r>
            <a:endParaRPr lang="de-DE" sz="1200" dirty="0">
              <a:solidFill>
                <a:srgbClr val="000000"/>
              </a:solidFill>
              <a:latin typeface="Consolas"/>
            </a:endParaRPr>
          </a:p>
          <a:p>
            <a:r>
              <a:rPr lang="de-DE" sz="1200" dirty="0" err="1">
                <a:solidFill>
                  <a:srgbClr val="000000"/>
                </a:solidFill>
                <a:latin typeface="Consolas"/>
              </a:rPr>
              <a:t>handler</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data</a:t>
            </a:r>
            <a:r>
              <a:rPr lang="de-DE" sz="1200" b="1" dirty="0" err="1">
                <a:solidFill>
                  <a:srgbClr val="000080"/>
                </a:solidFill>
                <a:latin typeface="Consolas"/>
              </a:rPr>
              <a:t>.</a:t>
            </a:r>
            <a:r>
              <a:rPr lang="de-DE" sz="1200" dirty="0" err="1">
                <a:solidFill>
                  <a:srgbClr val="000000"/>
                </a:solidFill>
                <a:latin typeface="Consolas"/>
              </a:rPr>
              <a:t>TrialHandler</a:t>
            </a:r>
            <a:r>
              <a:rPr lang="de-DE" sz="1200" b="1" dirty="0">
                <a:solidFill>
                  <a:srgbClr val="000080"/>
                </a:solidFill>
                <a:latin typeface="Consolas"/>
              </a:rPr>
              <a:t>(</a:t>
            </a:r>
            <a:r>
              <a:rPr lang="de-DE" sz="1200" dirty="0" err="1">
                <a:solidFill>
                  <a:srgbClr val="000000"/>
                </a:solidFill>
                <a:latin typeface="Consolas"/>
              </a:rPr>
              <a:t>positions</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method</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sequential</a:t>
            </a:r>
            <a:r>
              <a:rPr lang="de-DE" sz="1200" dirty="0">
                <a:solidFill>
                  <a:srgbClr val="008000"/>
                </a:solidFill>
                <a:latin typeface="Consolas"/>
              </a:rPr>
              <a:t>'</a:t>
            </a:r>
            <a:r>
              <a:rPr lang="de-DE" sz="1200" b="1" dirty="0">
                <a:solidFill>
                  <a:srgbClr val="000080"/>
                </a:solidFill>
                <a:latin typeface="Consolas"/>
              </a:rPr>
              <a:t>)</a:t>
            </a:r>
            <a:endParaRPr lang="de-DE" sz="1200" dirty="0">
              <a:effectLst/>
            </a:endParaRPr>
          </a:p>
        </p:txBody>
      </p:sp>
      <p:sp>
        <p:nvSpPr>
          <p:cNvPr id="6" name="Textfeld 5"/>
          <p:cNvSpPr txBox="1"/>
          <p:nvPr/>
        </p:nvSpPr>
        <p:spPr>
          <a:xfrm>
            <a:off x="1049568" y="3452972"/>
            <a:ext cx="10134405" cy="1938992"/>
          </a:xfrm>
          <a:prstGeom prst="rect">
            <a:avLst/>
          </a:prstGeom>
          <a:solidFill>
            <a:schemeClr val="bg1">
              <a:lumMod val="95000"/>
            </a:schemeClr>
          </a:solidFill>
        </p:spPr>
        <p:txBody>
          <a:bodyPr wrap="square" rtlCol="0">
            <a:spAutoFit/>
          </a:bodyPr>
          <a:lstStyle/>
          <a:p>
            <a:r>
              <a:rPr lang="de-DE" sz="1200" dirty="0">
                <a:solidFill>
                  <a:srgbClr val="008000"/>
                </a:solidFill>
                <a:latin typeface="Consolas"/>
              </a:rPr>
              <a:t># </a:t>
            </a:r>
            <a:r>
              <a:rPr lang="de-DE" sz="1200" dirty="0" err="1">
                <a:solidFill>
                  <a:srgbClr val="008000"/>
                </a:solidFill>
                <a:latin typeface="Consolas"/>
              </a:rPr>
              <a:t>go</a:t>
            </a:r>
            <a:r>
              <a:rPr lang="de-DE" sz="1200" dirty="0">
                <a:solidFill>
                  <a:srgbClr val="008000"/>
                </a:solidFill>
                <a:latin typeface="Consolas"/>
              </a:rPr>
              <a:t> </a:t>
            </a:r>
            <a:r>
              <a:rPr lang="de-DE" sz="1200" dirty="0" err="1">
                <a:solidFill>
                  <a:srgbClr val="008000"/>
                </a:solidFill>
                <a:latin typeface="Consolas"/>
              </a:rPr>
              <a:t>through</a:t>
            </a:r>
            <a:r>
              <a:rPr lang="de-DE" sz="1200" dirty="0">
                <a:solidFill>
                  <a:srgbClr val="008000"/>
                </a:solidFill>
                <a:latin typeface="Consolas"/>
              </a:rPr>
              <a:t> all </a:t>
            </a:r>
            <a:r>
              <a:rPr lang="de-DE" sz="1200" dirty="0" err="1">
                <a:solidFill>
                  <a:srgbClr val="008000"/>
                </a:solidFill>
                <a:latin typeface="Consolas"/>
              </a:rPr>
              <a:t>trials</a:t>
            </a:r>
            <a:r>
              <a:rPr lang="de-DE" sz="1200" dirty="0">
                <a:solidFill>
                  <a:srgbClr val="008000"/>
                </a:solidFill>
                <a:latin typeface="Consolas"/>
              </a:rPr>
              <a:t> </a:t>
            </a:r>
            <a:r>
              <a:rPr lang="de-DE" sz="1200" dirty="0" err="1">
                <a:solidFill>
                  <a:srgbClr val="008000"/>
                </a:solidFill>
                <a:latin typeface="Consolas"/>
              </a:rPr>
              <a:t>as</a:t>
            </a:r>
            <a:r>
              <a:rPr lang="de-DE" sz="1200" dirty="0">
                <a:solidFill>
                  <a:srgbClr val="008000"/>
                </a:solidFill>
                <a:latin typeface="Consolas"/>
              </a:rPr>
              <a:t> </a:t>
            </a:r>
            <a:r>
              <a:rPr lang="de-DE" sz="1200" dirty="0" err="1">
                <a:solidFill>
                  <a:srgbClr val="008000"/>
                </a:solidFill>
                <a:latin typeface="Consolas"/>
              </a:rPr>
              <a:t>given</a:t>
            </a:r>
            <a:r>
              <a:rPr lang="de-DE" sz="1200" dirty="0">
                <a:solidFill>
                  <a:srgbClr val="008000"/>
                </a:solidFill>
                <a:latin typeface="Consolas"/>
              </a:rPr>
              <a:t> </a:t>
            </a:r>
            <a:r>
              <a:rPr lang="de-DE" sz="1200" dirty="0" err="1">
                <a:solidFill>
                  <a:srgbClr val="008000"/>
                </a:solidFill>
                <a:latin typeface="Consolas"/>
              </a:rPr>
              <a:t>by</a:t>
            </a:r>
            <a:r>
              <a:rPr lang="de-DE" sz="1200" dirty="0">
                <a:solidFill>
                  <a:srgbClr val="008000"/>
                </a:solidFill>
                <a:latin typeface="Consolas"/>
              </a:rPr>
              <a:t> </a:t>
            </a:r>
            <a:r>
              <a:rPr lang="de-DE" sz="1200" dirty="0" err="1">
                <a:solidFill>
                  <a:srgbClr val="008000"/>
                </a:solidFill>
                <a:latin typeface="Consolas"/>
              </a:rPr>
              <a:t>the</a:t>
            </a:r>
            <a:r>
              <a:rPr lang="de-DE" sz="1200" dirty="0">
                <a:solidFill>
                  <a:srgbClr val="008000"/>
                </a:solidFill>
                <a:latin typeface="Consolas"/>
              </a:rPr>
              <a:t> </a:t>
            </a:r>
            <a:r>
              <a:rPr lang="de-DE" sz="1200" dirty="0" err="1">
                <a:solidFill>
                  <a:srgbClr val="008000"/>
                </a:solidFill>
                <a:latin typeface="Consolas"/>
              </a:rPr>
              <a:t>TrialHandler</a:t>
            </a:r>
            <a:endParaRPr lang="de-DE" sz="1200" dirty="0">
              <a:solidFill>
                <a:srgbClr val="000000"/>
              </a:solidFill>
              <a:latin typeface="Consolas"/>
            </a:endParaRPr>
          </a:p>
          <a:p>
            <a:r>
              <a:rPr lang="de-DE" sz="1200" dirty="0" err="1">
                <a:solidFill>
                  <a:srgbClr val="0000FF"/>
                </a:solidFill>
                <a:latin typeface="Consolas"/>
              </a:rPr>
              <a:t>for</a:t>
            </a:r>
            <a:r>
              <a:rPr lang="de-DE" sz="1200" dirty="0">
                <a:solidFill>
                  <a:srgbClr val="000000"/>
                </a:solidFill>
                <a:latin typeface="Consolas"/>
              </a:rPr>
              <a:t> </a:t>
            </a:r>
            <a:r>
              <a:rPr lang="de-DE" sz="1200" dirty="0" err="1">
                <a:solidFill>
                  <a:srgbClr val="000000"/>
                </a:solidFill>
                <a:latin typeface="Consolas"/>
              </a:rPr>
              <a:t>trial</a:t>
            </a:r>
            <a:r>
              <a:rPr lang="de-DE" sz="1200" dirty="0">
                <a:solidFill>
                  <a:srgbClr val="000000"/>
                </a:solidFill>
                <a:latin typeface="Consolas"/>
              </a:rPr>
              <a:t> </a:t>
            </a:r>
            <a:r>
              <a:rPr lang="de-DE" sz="1200" dirty="0">
                <a:solidFill>
                  <a:srgbClr val="0000FF"/>
                </a:solidFill>
                <a:latin typeface="Consolas"/>
              </a:rPr>
              <a:t>in</a:t>
            </a:r>
            <a:r>
              <a:rPr lang="de-DE" sz="1200" dirty="0">
                <a:solidFill>
                  <a:srgbClr val="000000"/>
                </a:solidFill>
                <a:latin typeface="Consolas"/>
              </a:rPr>
              <a:t> </a:t>
            </a:r>
            <a:r>
              <a:rPr lang="de-DE" sz="1200" dirty="0" err="1">
                <a:solidFill>
                  <a:srgbClr val="000000"/>
                </a:solidFill>
                <a:latin typeface="Consolas"/>
              </a:rPr>
              <a:t>handler</a:t>
            </a:r>
            <a:r>
              <a:rPr lang="de-DE" sz="1200" b="1" dirty="0">
                <a:solidFill>
                  <a:srgbClr val="000080"/>
                </a:solidFill>
                <a:latin typeface="Consolas"/>
              </a:rPr>
              <a:t>:</a:t>
            </a:r>
            <a:endParaRPr lang="de-DE" sz="1200" dirty="0">
              <a:solidFill>
                <a:srgbClr val="000000"/>
              </a:solidFill>
              <a:latin typeface="Consolas"/>
            </a:endParaRPr>
          </a:p>
          <a:p>
            <a:pPr lvl="1"/>
            <a:r>
              <a:rPr lang="de-DE" sz="1200" dirty="0">
                <a:solidFill>
                  <a:srgbClr val="008000"/>
                </a:solidFill>
                <a:latin typeface="Consolas"/>
              </a:rPr>
              <a:t># </a:t>
            </a:r>
            <a:r>
              <a:rPr lang="de-DE" sz="1200" dirty="0" err="1">
                <a:solidFill>
                  <a:srgbClr val="008000"/>
                </a:solidFill>
                <a:latin typeface="Consolas"/>
              </a:rPr>
              <a:t>set</a:t>
            </a:r>
            <a:r>
              <a:rPr lang="de-DE" sz="1200" dirty="0">
                <a:solidFill>
                  <a:srgbClr val="008000"/>
                </a:solidFill>
                <a:latin typeface="Consolas"/>
              </a:rPr>
              <a:t> </a:t>
            </a:r>
            <a:r>
              <a:rPr lang="de-DE" sz="1200" dirty="0" err="1">
                <a:solidFill>
                  <a:srgbClr val="008000"/>
                </a:solidFill>
                <a:latin typeface="Consolas"/>
              </a:rPr>
              <a:t>grating</a:t>
            </a:r>
            <a:r>
              <a:rPr lang="de-DE" sz="1200" dirty="0">
                <a:solidFill>
                  <a:srgbClr val="008000"/>
                </a:solidFill>
                <a:latin typeface="Consolas"/>
              </a:rPr>
              <a:t> </a:t>
            </a:r>
            <a:r>
              <a:rPr lang="de-DE" sz="1200" dirty="0" err="1">
                <a:solidFill>
                  <a:srgbClr val="008000"/>
                </a:solidFill>
                <a:latin typeface="Consolas"/>
              </a:rPr>
              <a:t>stimulus</a:t>
            </a:r>
            <a:r>
              <a:rPr lang="de-DE" sz="1200" dirty="0">
                <a:solidFill>
                  <a:srgbClr val="008000"/>
                </a:solidFill>
                <a:latin typeface="Consolas"/>
              </a:rPr>
              <a:t> </a:t>
            </a:r>
            <a:r>
              <a:rPr lang="de-DE" sz="1200" dirty="0" err="1">
                <a:solidFill>
                  <a:srgbClr val="008000"/>
                </a:solidFill>
                <a:latin typeface="Consolas"/>
              </a:rPr>
              <a:t>to</a:t>
            </a:r>
            <a:r>
              <a:rPr lang="de-DE" sz="1200" dirty="0">
                <a:solidFill>
                  <a:srgbClr val="008000"/>
                </a:solidFill>
                <a:latin typeface="Consolas"/>
              </a:rPr>
              <a:t> </a:t>
            </a:r>
            <a:r>
              <a:rPr lang="de-DE" sz="1200" dirty="0" err="1">
                <a:solidFill>
                  <a:srgbClr val="008000"/>
                </a:solidFill>
                <a:latin typeface="Consolas"/>
              </a:rPr>
              <a:t>new</a:t>
            </a:r>
            <a:r>
              <a:rPr lang="de-DE" sz="1200" dirty="0">
                <a:solidFill>
                  <a:srgbClr val="008000"/>
                </a:solidFill>
                <a:latin typeface="Consolas"/>
              </a:rPr>
              <a:t> </a:t>
            </a:r>
            <a:r>
              <a:rPr lang="de-DE" sz="1200" dirty="0" err="1">
                <a:solidFill>
                  <a:srgbClr val="008000"/>
                </a:solidFill>
                <a:latin typeface="Consolas"/>
              </a:rPr>
              <a:t>position</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setPos</a:t>
            </a:r>
            <a:r>
              <a:rPr lang="de-DE" sz="1200" b="1" dirty="0">
                <a:solidFill>
                  <a:srgbClr val="000080"/>
                </a:solidFill>
                <a:latin typeface="Consolas"/>
              </a:rPr>
              <a:t>([</a:t>
            </a:r>
            <a:r>
              <a:rPr lang="de-DE" sz="1200" dirty="0">
                <a:solidFill>
                  <a:srgbClr val="000000"/>
                </a:solidFill>
                <a:latin typeface="Consolas"/>
              </a:rPr>
              <a:t>trial</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endParaRPr lang="de-DE" sz="1200" dirty="0">
              <a:solidFill>
                <a:srgbClr val="000000"/>
              </a:solidFill>
              <a:latin typeface="Consolas"/>
            </a:endParaRPr>
          </a:p>
          <a:p>
            <a:pPr lvl="1"/>
            <a:endParaRPr lang="de-DE" sz="1200" dirty="0">
              <a:solidFill>
                <a:srgbClr val="000000"/>
              </a:solidFill>
              <a:latin typeface="Consolas"/>
            </a:endParaRPr>
          </a:p>
          <a:p>
            <a:pPr lvl="1"/>
            <a:r>
              <a:rPr lang="de-DE" sz="1200" dirty="0">
                <a:solidFill>
                  <a:srgbClr val="008000"/>
                </a:solidFill>
                <a:latin typeface="Consolas"/>
              </a:rPr>
              <a:t># </a:t>
            </a:r>
            <a:r>
              <a:rPr lang="de-DE" sz="1200" dirty="0" err="1">
                <a:solidFill>
                  <a:srgbClr val="008000"/>
                </a:solidFill>
                <a:latin typeface="Consolas"/>
              </a:rPr>
              <a:t>draw</a:t>
            </a:r>
            <a:r>
              <a:rPr lang="de-DE" sz="1200" dirty="0">
                <a:solidFill>
                  <a:srgbClr val="008000"/>
                </a:solidFill>
                <a:latin typeface="Consolas"/>
              </a:rPr>
              <a:t> all </a:t>
            </a:r>
            <a:r>
              <a:rPr lang="de-DE" sz="1200" dirty="0" err="1">
                <a:solidFill>
                  <a:srgbClr val="008000"/>
                </a:solidFill>
                <a:latin typeface="Consolas"/>
              </a:rPr>
              <a:t>stimuli</a:t>
            </a:r>
            <a:r>
              <a:rPr lang="de-DE" sz="1200" dirty="0">
                <a:solidFill>
                  <a:srgbClr val="008000"/>
                </a:solidFill>
                <a:latin typeface="Consolas"/>
              </a:rPr>
              <a:t> </a:t>
            </a:r>
            <a:r>
              <a:rPr lang="de-DE" sz="1200" dirty="0" err="1">
                <a:solidFill>
                  <a:srgbClr val="008000"/>
                </a:solidFill>
                <a:latin typeface="Consolas"/>
              </a:rPr>
              <a:t>and</a:t>
            </a:r>
            <a:r>
              <a:rPr lang="de-DE" sz="1200" dirty="0">
                <a:solidFill>
                  <a:srgbClr val="008000"/>
                </a:solidFill>
                <a:latin typeface="Consolas"/>
              </a:rPr>
              <a:t> </a:t>
            </a:r>
            <a:r>
              <a:rPr lang="de-DE" sz="1200" dirty="0" err="1">
                <a:solidFill>
                  <a:srgbClr val="008000"/>
                </a:solidFill>
                <a:latin typeface="Consolas"/>
              </a:rPr>
              <a:t>wait</a:t>
            </a:r>
            <a:r>
              <a:rPr lang="de-DE" sz="1200" dirty="0">
                <a:solidFill>
                  <a:srgbClr val="008000"/>
                </a:solidFill>
                <a:latin typeface="Consolas"/>
              </a:rPr>
              <a:t> </a:t>
            </a:r>
            <a:r>
              <a:rPr lang="de-DE" sz="1200" dirty="0" err="1">
                <a:solidFill>
                  <a:srgbClr val="008000"/>
                </a:solidFill>
                <a:latin typeface="Consolas"/>
              </a:rPr>
              <a:t>for</a:t>
            </a:r>
            <a:r>
              <a:rPr lang="de-DE" sz="1200" dirty="0">
                <a:solidFill>
                  <a:srgbClr val="008000"/>
                </a:solidFill>
                <a:latin typeface="Consolas"/>
              </a:rPr>
              <a:t> </a:t>
            </a:r>
            <a:r>
              <a:rPr lang="de-DE" sz="1200" dirty="0" err="1">
                <a:solidFill>
                  <a:srgbClr val="008000"/>
                </a:solidFill>
                <a:latin typeface="Consolas"/>
              </a:rPr>
              <a:t>input</a:t>
            </a:r>
            <a:endParaRPr lang="de-DE" sz="1200" dirty="0">
              <a:solidFill>
                <a:srgbClr val="000000"/>
              </a:solidFill>
              <a:latin typeface="Consolas"/>
            </a:endParaRPr>
          </a:p>
          <a:p>
            <a:pPr lvl="1"/>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endParaRPr lang="de-DE" sz="1200" dirty="0">
              <a:effectLst/>
            </a:endParaRPr>
          </a:p>
        </p:txBody>
      </p:sp>
    </p:spTree>
    <p:extLst>
      <p:ext uri="{BB962C8B-B14F-4D97-AF65-F5344CB8AC3E}">
        <p14:creationId xmlns:p14="http://schemas.microsoft.com/office/powerpoint/2010/main" val="15531083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PsychoPy</a:t>
            </a:r>
            <a:r>
              <a:rPr lang="en-US" dirty="0"/>
              <a:t> – Complete Code</a:t>
            </a:r>
          </a:p>
        </p:txBody>
      </p:sp>
      <p:sp>
        <p:nvSpPr>
          <p:cNvPr id="3" name="Inhaltsplatzhalter 2"/>
          <p:cNvSpPr>
            <a:spLocks noGrp="1"/>
          </p:cNvSpPr>
          <p:nvPr>
            <p:ph idx="1"/>
          </p:nvPr>
        </p:nvSpPr>
        <p:spPr/>
        <p:txBody>
          <a:bodyPr>
            <a:normAutofit/>
          </a:bodyPr>
          <a:lstStyle/>
          <a:p>
            <a:pPr lvl="1"/>
            <a:endParaRPr lang="en-US" sz="1600" dirty="0">
              <a:cs typeface="Consolas" pitchFamily="49" charset="0"/>
            </a:endParaRPr>
          </a:p>
          <a:p>
            <a:pPr marL="0" indent="0">
              <a:buNone/>
            </a:pPr>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22</a:t>
            </a:fld>
            <a:endParaRPr lang="en-GB"/>
          </a:p>
        </p:txBody>
      </p:sp>
      <p:sp>
        <p:nvSpPr>
          <p:cNvPr id="5" name="Textfeld 4"/>
          <p:cNvSpPr txBox="1"/>
          <p:nvPr/>
        </p:nvSpPr>
        <p:spPr>
          <a:xfrm>
            <a:off x="1049567" y="1884274"/>
            <a:ext cx="10134405" cy="3600986"/>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event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core</a:t>
            </a:r>
            <a:r>
              <a:rPr lang="de-DE" sz="1200" dirty="0">
                <a:solidFill>
                  <a:srgbClr val="000000"/>
                </a:solidFill>
                <a:latin typeface="Consolas"/>
              </a:rPr>
              <a:t>, </a:t>
            </a:r>
            <a:r>
              <a:rPr lang="de-DE" sz="1200" dirty="0" err="1">
                <a:solidFill>
                  <a:srgbClr val="000000"/>
                </a:solidFill>
                <a:latin typeface="Consolas"/>
              </a:rPr>
              <a:t>data</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positions</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handler</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data</a:t>
            </a:r>
            <a:r>
              <a:rPr lang="de-DE" sz="1200" b="1" dirty="0" err="1">
                <a:solidFill>
                  <a:srgbClr val="000080"/>
                </a:solidFill>
                <a:latin typeface="Consolas"/>
              </a:rPr>
              <a:t>.</a:t>
            </a:r>
            <a:r>
              <a:rPr lang="de-DE" sz="1200" dirty="0" err="1">
                <a:solidFill>
                  <a:srgbClr val="000000"/>
                </a:solidFill>
                <a:latin typeface="Consolas"/>
              </a:rPr>
              <a:t>TrialHandler</a:t>
            </a:r>
            <a:r>
              <a:rPr lang="de-DE" sz="1200" b="1" dirty="0">
                <a:solidFill>
                  <a:srgbClr val="000080"/>
                </a:solidFill>
                <a:latin typeface="Consolas"/>
              </a:rPr>
              <a:t>(</a:t>
            </a:r>
            <a:r>
              <a:rPr lang="de-DE" sz="1200" dirty="0" err="1">
                <a:solidFill>
                  <a:srgbClr val="000000"/>
                </a:solidFill>
                <a:latin typeface="Consolas"/>
              </a:rPr>
              <a:t>positions</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method</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sequential</a:t>
            </a:r>
            <a:r>
              <a:rPr lang="de-DE" sz="1200" dirty="0">
                <a:solidFill>
                  <a:srgbClr val="008000"/>
                </a:solidFill>
                <a:latin typeface="Consolas"/>
              </a:rPr>
              <a:t>'</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mask</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circle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0.2</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3</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globalKeys</a:t>
            </a:r>
            <a:r>
              <a:rPr lang="de-DE" sz="1200" b="1" dirty="0" err="1">
                <a:solidFill>
                  <a:srgbClr val="000080"/>
                </a:solidFill>
                <a:latin typeface="Consolas"/>
              </a:rPr>
              <a:t>.</a:t>
            </a:r>
            <a:r>
              <a:rPr lang="de-DE" sz="1200" dirty="0" err="1">
                <a:solidFill>
                  <a:srgbClr val="000000"/>
                </a:solidFill>
                <a:latin typeface="Consolas"/>
              </a:rPr>
              <a:t>add</a:t>
            </a:r>
            <a:r>
              <a:rPr lang="de-DE" sz="1200" b="1" dirty="0">
                <a:solidFill>
                  <a:srgbClr val="000080"/>
                </a:solidFill>
                <a:latin typeface="Consolas"/>
              </a:rPr>
              <a:t>(</a:t>
            </a:r>
            <a:r>
              <a:rPr lang="de-DE" sz="1200" dirty="0" err="1">
                <a:solidFill>
                  <a:srgbClr val="000000"/>
                </a:solidFill>
                <a:latin typeface="Consolas"/>
              </a:rPr>
              <a:t>key</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escape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func</a:t>
            </a:r>
            <a:r>
              <a:rPr lang="de-DE" sz="1200" b="1" dirty="0">
                <a:solidFill>
                  <a:srgbClr val="000080"/>
                </a:solidFill>
                <a:latin typeface="Consolas"/>
              </a:rPr>
              <a:t>=</a:t>
            </a:r>
            <a:r>
              <a:rPr lang="de-DE" sz="1200" dirty="0" err="1">
                <a:solidFill>
                  <a:srgbClr val="000000"/>
                </a:solidFill>
                <a:latin typeface="Consolas"/>
              </a:rPr>
              <a:t>core</a:t>
            </a:r>
            <a:r>
              <a:rPr lang="de-DE" sz="1200" b="1" dirty="0" err="1">
                <a:solidFill>
                  <a:srgbClr val="000080"/>
                </a:solidFill>
                <a:latin typeface="Consolas"/>
              </a:rPr>
              <a:t>.</a:t>
            </a:r>
            <a:r>
              <a:rPr lang="de-DE" sz="1200" dirty="0" err="1">
                <a:solidFill>
                  <a:srgbClr val="000000"/>
                </a:solidFill>
                <a:latin typeface="Consolas"/>
              </a:rPr>
              <a:t>quit</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8000"/>
              </a:solidFill>
              <a:latin typeface="Consolas"/>
            </a:endParaRPr>
          </a:p>
          <a:p>
            <a:r>
              <a:rPr lang="de-DE" sz="1200" dirty="0" err="1">
                <a:solidFill>
                  <a:srgbClr val="0000FF"/>
                </a:solidFill>
                <a:latin typeface="Consolas"/>
              </a:rPr>
              <a:t>for</a:t>
            </a:r>
            <a:r>
              <a:rPr lang="de-DE" sz="1200" dirty="0">
                <a:solidFill>
                  <a:srgbClr val="000000"/>
                </a:solidFill>
                <a:latin typeface="Consolas"/>
              </a:rPr>
              <a:t> </a:t>
            </a:r>
            <a:r>
              <a:rPr lang="de-DE" sz="1200" dirty="0" err="1">
                <a:solidFill>
                  <a:srgbClr val="000000"/>
                </a:solidFill>
                <a:latin typeface="Consolas"/>
              </a:rPr>
              <a:t>trial</a:t>
            </a:r>
            <a:r>
              <a:rPr lang="de-DE" sz="1200" dirty="0">
                <a:solidFill>
                  <a:srgbClr val="000000"/>
                </a:solidFill>
                <a:latin typeface="Consolas"/>
              </a:rPr>
              <a:t> </a:t>
            </a:r>
            <a:r>
              <a:rPr lang="de-DE" sz="1200" dirty="0">
                <a:solidFill>
                  <a:srgbClr val="0000FF"/>
                </a:solidFill>
                <a:latin typeface="Consolas"/>
              </a:rPr>
              <a:t>in</a:t>
            </a:r>
            <a:r>
              <a:rPr lang="de-DE" sz="1200" dirty="0">
                <a:solidFill>
                  <a:srgbClr val="000000"/>
                </a:solidFill>
                <a:latin typeface="Consolas"/>
              </a:rPr>
              <a:t> </a:t>
            </a:r>
            <a:r>
              <a:rPr lang="de-DE" sz="1200" dirty="0" err="1">
                <a:solidFill>
                  <a:srgbClr val="000000"/>
                </a:solidFill>
                <a:latin typeface="Consolas"/>
              </a:rPr>
              <a:t>handler</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setPos</a:t>
            </a:r>
            <a:r>
              <a:rPr lang="de-DE" sz="1200" b="1" dirty="0">
                <a:solidFill>
                  <a:srgbClr val="000080"/>
                </a:solidFill>
                <a:latin typeface="Consolas"/>
              </a:rPr>
              <a:t>([</a:t>
            </a:r>
            <a:r>
              <a:rPr lang="de-DE" sz="1200" dirty="0">
                <a:solidFill>
                  <a:srgbClr val="000000"/>
                </a:solidFill>
                <a:latin typeface="Consolas"/>
              </a:rPr>
              <a:t>trial</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endParaRPr lang="de-DE" sz="1200" dirty="0">
              <a:solidFill>
                <a:srgbClr val="000000"/>
              </a:solidFill>
              <a:latin typeface="Consolas"/>
            </a:endParaRPr>
          </a:p>
          <a:p>
            <a:pPr lvl="1"/>
            <a:endParaRPr lang="de-DE" sz="1200" dirty="0">
              <a:solidFill>
                <a:srgbClr val="000000"/>
              </a:solidFill>
              <a:latin typeface="Consolas"/>
            </a:endParaRPr>
          </a:p>
          <a:p>
            <a:pPr lvl="1"/>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endParaRPr lang="de-DE" sz="1200" dirty="0"/>
          </a:p>
        </p:txBody>
      </p:sp>
    </p:spTree>
    <p:extLst>
      <p:ext uri="{BB962C8B-B14F-4D97-AF65-F5344CB8AC3E}">
        <p14:creationId xmlns:p14="http://schemas.microsoft.com/office/powerpoint/2010/main" val="662825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PsychoPy</a:t>
            </a:r>
            <a:r>
              <a:rPr lang="en-US" dirty="0"/>
              <a:t> - The Program</a:t>
            </a:r>
          </a:p>
        </p:txBody>
      </p:sp>
      <p:sp>
        <p:nvSpPr>
          <p:cNvPr id="3" name="Inhaltsplatzhalter 2"/>
          <p:cNvSpPr>
            <a:spLocks noGrp="1"/>
          </p:cNvSpPr>
          <p:nvPr>
            <p:ph idx="1"/>
          </p:nvPr>
        </p:nvSpPr>
        <p:spPr/>
        <p:txBody>
          <a:bodyPr/>
          <a:lstStyle/>
          <a:p>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23</a:t>
            </a:fld>
            <a:endParaRPr lang="en-GB"/>
          </a:p>
        </p:txBody>
      </p:sp>
      <p:pic>
        <p:nvPicPr>
          <p:cNvPr id="614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50504" y="1831041"/>
            <a:ext cx="2680596" cy="21018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15124" y="1819341"/>
            <a:ext cx="2687540" cy="2102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9"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832034" y="1806496"/>
            <a:ext cx="2743200" cy="21509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890802" y="4061839"/>
            <a:ext cx="2680596" cy="20992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952056" y="4061839"/>
            <a:ext cx="2687540" cy="2102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4631943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5. </a:t>
            </a:r>
            <a:r>
              <a:rPr lang="en-US" dirty="0" err="1"/>
              <a:t>PsychoPy</a:t>
            </a:r>
            <a:r>
              <a:rPr lang="en-US" dirty="0"/>
              <a:t> - Data Logging</a:t>
            </a:r>
          </a:p>
        </p:txBody>
      </p:sp>
      <p:sp>
        <p:nvSpPr>
          <p:cNvPr id="3" name="Inhaltsplatzhalter 2"/>
          <p:cNvSpPr>
            <a:spLocks noGrp="1"/>
          </p:cNvSpPr>
          <p:nvPr>
            <p:ph idx="1"/>
          </p:nvPr>
        </p:nvSpPr>
        <p:spPr/>
        <p:txBody>
          <a:bodyPr/>
          <a:lstStyle/>
          <a:p>
            <a:r>
              <a:rPr lang="en-US" dirty="0"/>
              <a:t>There are multiple ways to do data logging which would be out of scope for today’s lecture</a:t>
            </a:r>
          </a:p>
          <a:p>
            <a:r>
              <a:rPr lang="en-US" dirty="0"/>
              <a:t>Basically, you can just do this the way we’re used to (Python built-in file handling)</a:t>
            </a:r>
          </a:p>
          <a:p>
            <a:r>
              <a:rPr lang="en-US" dirty="0"/>
              <a:t>Or you can take a look at the documentation for details</a:t>
            </a:r>
          </a:p>
          <a:p>
            <a:pPr lvl="1"/>
            <a:r>
              <a:rPr lang="en-US" dirty="0"/>
              <a:t>Especially </a:t>
            </a:r>
            <a:r>
              <a:rPr lang="en-US" dirty="0">
                <a:hlinkClick r:id="rId2"/>
              </a:rPr>
              <a:t>here</a:t>
            </a:r>
            <a:r>
              <a:rPr lang="en-US" dirty="0"/>
              <a:t> and </a:t>
            </a:r>
            <a:r>
              <a:rPr lang="en-US" dirty="0">
                <a:hlinkClick r:id="rId3"/>
              </a:rPr>
              <a:t>here</a:t>
            </a:r>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24</a:t>
            </a:fld>
            <a:endParaRPr lang="en-GB"/>
          </a:p>
        </p:txBody>
      </p:sp>
    </p:spTree>
    <p:extLst>
      <p:ext uri="{BB962C8B-B14F-4D97-AF65-F5344CB8AC3E}">
        <p14:creationId xmlns:p14="http://schemas.microsoft.com/office/powerpoint/2010/main" val="3199439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PsychoPy</a:t>
            </a:r>
            <a:r>
              <a:rPr lang="en-US" dirty="0"/>
              <a:t> – Code Structure</a:t>
            </a:r>
          </a:p>
        </p:txBody>
      </p:sp>
      <p:sp>
        <p:nvSpPr>
          <p:cNvPr id="3" name="Inhaltsplatzhalter 2"/>
          <p:cNvSpPr>
            <a:spLocks noGrp="1"/>
          </p:cNvSpPr>
          <p:nvPr>
            <p:ph idx="1"/>
          </p:nvPr>
        </p:nvSpPr>
        <p:spPr/>
        <p:txBody>
          <a:bodyPr>
            <a:normAutofit/>
          </a:bodyPr>
          <a:lstStyle/>
          <a:p>
            <a:r>
              <a:rPr lang="en-US" sz="2000" dirty="0">
                <a:cs typeface="Consolas" pitchFamily="49" charset="0"/>
              </a:rPr>
              <a:t>Following these certain guidelines when structuring your code is recommended:</a:t>
            </a:r>
          </a:p>
          <a:p>
            <a:pPr lvl="1"/>
            <a:r>
              <a:rPr lang="en-US" sz="1600" dirty="0">
                <a:cs typeface="Consolas" pitchFamily="49" charset="0"/>
              </a:rPr>
              <a:t>This is not the order in which you necessarily have to </a:t>
            </a:r>
            <a:r>
              <a:rPr lang="en-US" sz="1600" i="1" dirty="0">
                <a:cs typeface="Consolas" pitchFamily="49" charset="0"/>
              </a:rPr>
              <a:t>write </a:t>
            </a:r>
            <a:r>
              <a:rPr lang="en-US" sz="1600" dirty="0">
                <a:cs typeface="Consolas" pitchFamily="49" charset="0"/>
              </a:rPr>
              <a:t>your code – just how it is best structured in the end</a:t>
            </a:r>
          </a:p>
        </p:txBody>
      </p:sp>
      <p:sp>
        <p:nvSpPr>
          <p:cNvPr id="4" name="Foliennummernplatzhalter 3"/>
          <p:cNvSpPr>
            <a:spLocks noGrp="1"/>
          </p:cNvSpPr>
          <p:nvPr>
            <p:ph type="sldNum" sz="quarter" idx="12"/>
          </p:nvPr>
        </p:nvSpPr>
        <p:spPr/>
        <p:txBody>
          <a:bodyPr/>
          <a:lstStyle/>
          <a:p>
            <a:fld id="{89C4E583-6443-4199-AF95-A2ECCC288D48}" type="slidenum">
              <a:rPr lang="en-GB" smtClean="0"/>
              <a:t>25</a:t>
            </a:fld>
            <a:endParaRPr lang="en-GB"/>
          </a:p>
        </p:txBody>
      </p:sp>
      <p:sp>
        <p:nvSpPr>
          <p:cNvPr id="5" name="Textfeld 4"/>
          <p:cNvSpPr txBox="1"/>
          <p:nvPr/>
        </p:nvSpPr>
        <p:spPr>
          <a:xfrm>
            <a:off x="1073417" y="2606392"/>
            <a:ext cx="10134405" cy="3600986"/>
          </a:xfrm>
          <a:prstGeom prst="rect">
            <a:avLst/>
          </a:prstGeom>
          <a:solidFill>
            <a:schemeClr val="bg1">
              <a:lumMod val="95000"/>
            </a:schemeClr>
          </a:solidFill>
        </p:spPr>
        <p:txBody>
          <a:bodyPr wrap="square" rtlCol="0">
            <a:spAutoFit/>
          </a:bodyPr>
          <a:lstStyle/>
          <a:p>
            <a:r>
              <a:rPr lang="de-DE" sz="1200" dirty="0" err="1">
                <a:solidFill>
                  <a:srgbClr val="0000FF"/>
                </a:solidFill>
                <a:latin typeface="Consolas"/>
              </a:rPr>
              <a:t>from</a:t>
            </a:r>
            <a:r>
              <a:rPr lang="de-DE" sz="1200" dirty="0">
                <a:solidFill>
                  <a:srgbClr val="000000"/>
                </a:solidFill>
                <a:latin typeface="Consolas"/>
              </a:rPr>
              <a:t> </a:t>
            </a:r>
            <a:r>
              <a:rPr lang="de-DE" sz="1200" dirty="0" err="1">
                <a:solidFill>
                  <a:srgbClr val="000000"/>
                </a:solidFill>
                <a:latin typeface="Consolas"/>
              </a:rPr>
              <a:t>psychopy</a:t>
            </a:r>
            <a:r>
              <a:rPr lang="de-DE" sz="1200" dirty="0">
                <a:solidFill>
                  <a:srgbClr val="000000"/>
                </a:solidFill>
                <a:latin typeface="Consolas"/>
              </a:rPr>
              <a:t> </a:t>
            </a:r>
            <a:r>
              <a:rPr lang="de-DE" sz="1200" dirty="0" err="1">
                <a:solidFill>
                  <a:srgbClr val="0000FF"/>
                </a:solidFill>
                <a:latin typeface="Consolas"/>
              </a:rPr>
              <a:t>import</a:t>
            </a:r>
            <a:r>
              <a:rPr lang="de-DE" sz="1200" dirty="0">
                <a:solidFill>
                  <a:srgbClr val="000000"/>
                </a:solidFill>
                <a:latin typeface="Consolas"/>
              </a:rPr>
              <a:t> </a:t>
            </a:r>
            <a:r>
              <a:rPr lang="de-DE" sz="1200" dirty="0" err="1">
                <a:solidFill>
                  <a:srgbClr val="000000"/>
                </a:solidFill>
                <a:latin typeface="Consolas"/>
              </a:rPr>
              <a:t>visual</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event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core</a:t>
            </a:r>
            <a:r>
              <a:rPr lang="de-DE" sz="1200" dirty="0">
                <a:solidFill>
                  <a:srgbClr val="000000"/>
                </a:solidFill>
                <a:latin typeface="Consolas"/>
              </a:rPr>
              <a:t>, </a:t>
            </a:r>
            <a:r>
              <a:rPr lang="de-DE" sz="1200" dirty="0" err="1">
                <a:solidFill>
                  <a:srgbClr val="000000"/>
                </a:solidFill>
                <a:latin typeface="Consolas"/>
              </a:rPr>
              <a:t>data</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mywin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Window</a:t>
            </a:r>
            <a:r>
              <a:rPr lang="de-DE" sz="1200" b="1" dirty="0">
                <a:solidFill>
                  <a:srgbClr val="000080"/>
                </a:solidFill>
                <a:latin typeface="Consolas"/>
              </a:rPr>
              <a:t>(</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800</a:t>
            </a:r>
            <a:r>
              <a:rPr lang="de-DE" sz="1200" b="1" dirty="0">
                <a:solidFill>
                  <a:srgbClr val="000080"/>
                </a:solidFill>
                <a:latin typeface="Consolas"/>
              </a:rPr>
              <a:t>,</a:t>
            </a:r>
            <a:r>
              <a:rPr lang="de-DE" sz="1200" dirty="0">
                <a:solidFill>
                  <a:srgbClr val="FF0000"/>
                </a:solidFill>
                <a:latin typeface="Consolas"/>
              </a:rPr>
              <a:t>600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monitor</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testMonitor</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units</a:t>
            </a:r>
            <a:r>
              <a:rPr lang="de-DE" sz="1200" b="1" dirty="0">
                <a:solidFill>
                  <a:srgbClr val="000080"/>
                </a:solidFill>
                <a:latin typeface="Consolas"/>
              </a:rPr>
              <a:t>=</a:t>
            </a:r>
            <a:r>
              <a:rPr lang="de-DE" sz="1200" dirty="0">
                <a:solidFill>
                  <a:srgbClr val="008000"/>
                </a:solidFill>
                <a:latin typeface="Consolas"/>
              </a:rPr>
              <a:t>"norm"</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255</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positions</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0.5</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handler</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data</a:t>
            </a:r>
            <a:r>
              <a:rPr lang="de-DE" sz="1200" b="1" dirty="0" err="1">
                <a:solidFill>
                  <a:srgbClr val="000080"/>
                </a:solidFill>
                <a:latin typeface="Consolas"/>
              </a:rPr>
              <a:t>.</a:t>
            </a:r>
            <a:r>
              <a:rPr lang="de-DE" sz="1200" dirty="0" err="1">
                <a:solidFill>
                  <a:srgbClr val="000000"/>
                </a:solidFill>
                <a:latin typeface="Consolas"/>
              </a:rPr>
              <a:t>TrialHandler</a:t>
            </a:r>
            <a:r>
              <a:rPr lang="de-DE" sz="1200" b="1" dirty="0">
                <a:solidFill>
                  <a:srgbClr val="000080"/>
                </a:solidFill>
                <a:latin typeface="Consolas"/>
              </a:rPr>
              <a:t>(</a:t>
            </a:r>
            <a:r>
              <a:rPr lang="de-DE" sz="1200" dirty="0" err="1">
                <a:solidFill>
                  <a:srgbClr val="000000"/>
                </a:solidFill>
                <a:latin typeface="Consolas"/>
              </a:rPr>
              <a:t>positions</a:t>
            </a:r>
            <a:r>
              <a:rPr lang="de-DE" sz="1200" b="1" dirty="0">
                <a:solidFill>
                  <a:srgbClr val="000080"/>
                </a:solidFill>
                <a:latin typeface="Consolas"/>
              </a:rPr>
              <a:t>,</a:t>
            </a:r>
            <a:r>
              <a:rPr lang="de-DE" sz="1200" dirty="0">
                <a:solidFill>
                  <a:srgbClr val="000000"/>
                </a:solidFill>
                <a:latin typeface="Consolas"/>
              </a:rPr>
              <a:t> </a:t>
            </a:r>
            <a:r>
              <a:rPr lang="de-DE" sz="1200" dirty="0">
                <a:solidFill>
                  <a:srgbClr val="FF0000"/>
                </a:solidFill>
                <a:latin typeface="Consolas"/>
              </a:rPr>
              <a:t>1</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method</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sequential</a:t>
            </a:r>
            <a:r>
              <a:rPr lang="de-DE" sz="1200" dirty="0">
                <a:solidFill>
                  <a:srgbClr val="008000"/>
                </a:solidFill>
                <a:latin typeface="Consolas"/>
              </a:rPr>
              <a:t>'</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0000"/>
              </a:solidFill>
              <a:latin typeface="Consolas"/>
            </a:endParaRPr>
          </a:p>
          <a:p>
            <a:r>
              <a:rPr lang="de-DE" sz="1200" dirty="0" err="1">
                <a:solidFill>
                  <a:srgbClr val="000000"/>
                </a:solidFill>
                <a:latin typeface="Consolas"/>
              </a:rPr>
              <a:t>fixation</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0.015</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color</a:t>
            </a:r>
            <a:r>
              <a:rPr lang="de-DE" sz="1200" b="1" dirty="0">
                <a:solidFill>
                  <a:srgbClr val="000080"/>
                </a:solidFill>
                <a:latin typeface="Consolas"/>
              </a:rPr>
              <a:t>=-</a:t>
            </a:r>
            <a:r>
              <a:rPr lang="de-DE" sz="1200" dirty="0">
                <a:solidFill>
                  <a:srgbClr val="FF0000"/>
                </a:solidFill>
                <a:latin typeface="Consolas"/>
              </a:rPr>
              <a:t>1</a:t>
            </a:r>
            <a:r>
              <a:rPr lang="de-DE" sz="1200" b="1" dirty="0">
                <a:solidFill>
                  <a:srgbClr val="000080"/>
                </a:solidFill>
                <a:latin typeface="Consolas"/>
              </a:rPr>
              <a:t>)</a:t>
            </a:r>
            <a:endParaRPr lang="de-DE" sz="1200" dirty="0">
              <a:solidFill>
                <a:srgbClr val="000000"/>
              </a:solidFill>
              <a:latin typeface="Consolas"/>
            </a:endParaRPr>
          </a:p>
          <a:p>
            <a:r>
              <a:rPr lang="de-DE" sz="1200" dirty="0" err="1">
                <a:solidFill>
                  <a:srgbClr val="000000"/>
                </a:solidFill>
                <a:latin typeface="Consolas"/>
              </a:rPr>
              <a:t>grating</a:t>
            </a:r>
            <a:r>
              <a:rPr lang="de-DE" sz="1200" dirty="0">
                <a:solidFill>
                  <a:srgbClr val="000000"/>
                </a:solidFill>
                <a:latin typeface="Consolas"/>
              </a:rPr>
              <a:t> </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visual</a:t>
            </a:r>
            <a:r>
              <a:rPr lang="de-DE" sz="1200" b="1" dirty="0" err="1">
                <a:solidFill>
                  <a:srgbClr val="000080"/>
                </a:solidFill>
                <a:latin typeface="Consolas"/>
              </a:rPr>
              <a:t>.</a:t>
            </a:r>
            <a:r>
              <a:rPr lang="de-DE" sz="1200" dirty="0" err="1">
                <a:solidFill>
                  <a:srgbClr val="000000"/>
                </a:solidFill>
                <a:latin typeface="Consolas"/>
              </a:rPr>
              <a:t>GratingStim</a:t>
            </a:r>
            <a:r>
              <a:rPr lang="de-DE" sz="1200" b="1" dirty="0">
                <a:solidFill>
                  <a:srgbClr val="000080"/>
                </a:solidFill>
                <a:latin typeface="Consolas"/>
              </a:rPr>
              <a:t>(</a:t>
            </a:r>
            <a:r>
              <a:rPr lang="de-DE" sz="1200" dirty="0" err="1">
                <a:solidFill>
                  <a:srgbClr val="000000"/>
                </a:solidFill>
                <a:latin typeface="Consolas"/>
              </a:rPr>
              <a:t>win</a:t>
            </a:r>
            <a:r>
              <a:rPr lang="de-DE" sz="1200" b="1" dirty="0">
                <a:solidFill>
                  <a:srgbClr val="000080"/>
                </a:solidFill>
                <a:latin typeface="Consolas"/>
              </a:rPr>
              <a:t>=</a:t>
            </a:r>
            <a:r>
              <a:rPr lang="de-DE" sz="1200" dirty="0" err="1">
                <a:solidFill>
                  <a:srgbClr val="000000"/>
                </a:solidFill>
                <a:latin typeface="Consolas"/>
              </a:rPr>
              <a:t>mywin</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mask</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circle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size</a:t>
            </a:r>
            <a:r>
              <a:rPr lang="de-DE" sz="1200" b="1" dirty="0">
                <a:solidFill>
                  <a:srgbClr val="000080"/>
                </a:solidFill>
                <a:latin typeface="Consolas"/>
              </a:rPr>
              <a:t>=</a:t>
            </a:r>
            <a:r>
              <a:rPr lang="de-DE" sz="1200" dirty="0">
                <a:solidFill>
                  <a:srgbClr val="FF0000"/>
                </a:solidFill>
                <a:latin typeface="Consolas"/>
              </a:rPr>
              <a:t>0.2</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pos</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r>
              <a:rPr lang="de-DE" sz="1200" dirty="0">
                <a:solidFill>
                  <a:srgbClr val="000000"/>
                </a:solidFill>
                <a:latin typeface="Consolas"/>
              </a:rPr>
              <a:t> sf</a:t>
            </a:r>
            <a:r>
              <a:rPr lang="de-DE" sz="1200" b="1" dirty="0">
                <a:solidFill>
                  <a:srgbClr val="000080"/>
                </a:solidFill>
                <a:latin typeface="Consolas"/>
              </a:rPr>
              <a:t>=</a:t>
            </a:r>
            <a:r>
              <a:rPr lang="de-DE" sz="1200" dirty="0">
                <a:solidFill>
                  <a:srgbClr val="FF0000"/>
                </a:solidFill>
                <a:latin typeface="Consolas"/>
              </a:rPr>
              <a:t>3</a:t>
            </a:r>
            <a:r>
              <a:rPr lang="de-DE" sz="1200" b="1" dirty="0">
                <a:solidFill>
                  <a:srgbClr val="000080"/>
                </a:solidFill>
                <a:latin typeface="Consolas"/>
              </a:rPr>
              <a:t>)</a:t>
            </a:r>
            <a:r>
              <a:rPr lang="de-DE" sz="1200" dirty="0">
                <a:solidFill>
                  <a:srgbClr val="000000"/>
                </a:solidFill>
                <a:latin typeface="Consolas"/>
              </a:rPr>
              <a:t> </a:t>
            </a:r>
          </a:p>
          <a:p>
            <a:endParaRPr lang="de-DE" sz="1200" dirty="0">
              <a:solidFill>
                <a:srgbClr val="000000"/>
              </a:solidFill>
              <a:latin typeface="Consolas"/>
            </a:endParaRPr>
          </a:p>
          <a:p>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globalKeys</a:t>
            </a:r>
            <a:r>
              <a:rPr lang="de-DE" sz="1200" b="1" dirty="0" err="1">
                <a:solidFill>
                  <a:srgbClr val="000080"/>
                </a:solidFill>
                <a:latin typeface="Consolas"/>
              </a:rPr>
              <a:t>.</a:t>
            </a:r>
            <a:r>
              <a:rPr lang="de-DE" sz="1200" dirty="0" err="1">
                <a:solidFill>
                  <a:srgbClr val="000000"/>
                </a:solidFill>
                <a:latin typeface="Consolas"/>
              </a:rPr>
              <a:t>add</a:t>
            </a:r>
            <a:r>
              <a:rPr lang="de-DE" sz="1200" b="1" dirty="0">
                <a:solidFill>
                  <a:srgbClr val="000080"/>
                </a:solidFill>
                <a:latin typeface="Consolas"/>
              </a:rPr>
              <a:t>(</a:t>
            </a:r>
            <a:r>
              <a:rPr lang="de-DE" sz="1200" dirty="0" err="1">
                <a:solidFill>
                  <a:srgbClr val="000000"/>
                </a:solidFill>
                <a:latin typeface="Consolas"/>
              </a:rPr>
              <a:t>key</a:t>
            </a:r>
            <a:r>
              <a:rPr lang="de-DE" sz="1200" b="1" dirty="0">
                <a:solidFill>
                  <a:srgbClr val="000080"/>
                </a:solidFill>
                <a:latin typeface="Consolas"/>
              </a:rPr>
              <a:t>=</a:t>
            </a:r>
            <a:r>
              <a:rPr lang="de-DE" sz="1200" dirty="0">
                <a:solidFill>
                  <a:srgbClr val="008000"/>
                </a:solidFill>
                <a:latin typeface="Consolas"/>
              </a:rPr>
              <a:t>'</a:t>
            </a:r>
            <a:r>
              <a:rPr lang="de-DE" sz="1200" dirty="0" err="1">
                <a:solidFill>
                  <a:srgbClr val="008000"/>
                </a:solidFill>
                <a:latin typeface="Consolas"/>
              </a:rPr>
              <a:t>escape</a:t>
            </a:r>
            <a:r>
              <a:rPr lang="de-DE" sz="1200" dirty="0">
                <a:solidFill>
                  <a:srgbClr val="008000"/>
                </a:solidFill>
                <a:latin typeface="Consolas"/>
              </a:rPr>
              <a:t>'</a:t>
            </a:r>
            <a:r>
              <a:rPr lang="de-DE" sz="1200" b="1" dirty="0">
                <a:solidFill>
                  <a:srgbClr val="000080"/>
                </a:solidFill>
                <a:latin typeface="Consolas"/>
              </a:rPr>
              <a:t>,</a:t>
            </a:r>
            <a:r>
              <a:rPr lang="de-DE" sz="1200" dirty="0">
                <a:solidFill>
                  <a:srgbClr val="000000"/>
                </a:solidFill>
                <a:latin typeface="Consolas"/>
              </a:rPr>
              <a:t> </a:t>
            </a:r>
            <a:r>
              <a:rPr lang="de-DE" sz="1200" dirty="0" err="1">
                <a:solidFill>
                  <a:srgbClr val="000000"/>
                </a:solidFill>
                <a:latin typeface="Consolas"/>
              </a:rPr>
              <a:t>func</a:t>
            </a:r>
            <a:r>
              <a:rPr lang="de-DE" sz="1200" b="1" dirty="0">
                <a:solidFill>
                  <a:srgbClr val="000080"/>
                </a:solidFill>
                <a:latin typeface="Consolas"/>
              </a:rPr>
              <a:t>=</a:t>
            </a:r>
            <a:r>
              <a:rPr lang="de-DE" sz="1200" dirty="0" err="1">
                <a:solidFill>
                  <a:srgbClr val="000000"/>
                </a:solidFill>
                <a:latin typeface="Consolas"/>
              </a:rPr>
              <a:t>core</a:t>
            </a:r>
            <a:r>
              <a:rPr lang="de-DE" sz="1200" b="1" dirty="0" err="1">
                <a:solidFill>
                  <a:srgbClr val="000080"/>
                </a:solidFill>
                <a:latin typeface="Consolas"/>
              </a:rPr>
              <a:t>.</a:t>
            </a:r>
            <a:r>
              <a:rPr lang="de-DE" sz="1200" dirty="0" err="1">
                <a:solidFill>
                  <a:srgbClr val="000000"/>
                </a:solidFill>
                <a:latin typeface="Consolas"/>
              </a:rPr>
              <a:t>quit</a:t>
            </a:r>
            <a:r>
              <a:rPr lang="de-DE" sz="1200" b="1" dirty="0">
                <a:solidFill>
                  <a:srgbClr val="000080"/>
                </a:solidFill>
                <a:latin typeface="Consolas"/>
              </a:rPr>
              <a:t>)</a:t>
            </a:r>
            <a:endParaRPr lang="de-DE" sz="1200" dirty="0">
              <a:solidFill>
                <a:srgbClr val="000000"/>
              </a:solidFill>
              <a:latin typeface="Consolas"/>
            </a:endParaRPr>
          </a:p>
          <a:p>
            <a:endParaRPr lang="de-DE" sz="1200" dirty="0">
              <a:solidFill>
                <a:srgbClr val="008000"/>
              </a:solidFill>
              <a:latin typeface="Consolas"/>
            </a:endParaRPr>
          </a:p>
          <a:p>
            <a:r>
              <a:rPr lang="de-DE" sz="1200" dirty="0" err="1">
                <a:solidFill>
                  <a:srgbClr val="0000FF"/>
                </a:solidFill>
                <a:latin typeface="Consolas"/>
              </a:rPr>
              <a:t>for</a:t>
            </a:r>
            <a:r>
              <a:rPr lang="de-DE" sz="1200" dirty="0">
                <a:solidFill>
                  <a:srgbClr val="000000"/>
                </a:solidFill>
                <a:latin typeface="Consolas"/>
              </a:rPr>
              <a:t> </a:t>
            </a:r>
            <a:r>
              <a:rPr lang="de-DE" sz="1200" dirty="0" err="1">
                <a:solidFill>
                  <a:srgbClr val="000000"/>
                </a:solidFill>
                <a:latin typeface="Consolas"/>
              </a:rPr>
              <a:t>trial</a:t>
            </a:r>
            <a:r>
              <a:rPr lang="de-DE" sz="1200" dirty="0">
                <a:solidFill>
                  <a:srgbClr val="000000"/>
                </a:solidFill>
                <a:latin typeface="Consolas"/>
              </a:rPr>
              <a:t> </a:t>
            </a:r>
            <a:r>
              <a:rPr lang="de-DE" sz="1200" dirty="0">
                <a:solidFill>
                  <a:srgbClr val="0000FF"/>
                </a:solidFill>
                <a:latin typeface="Consolas"/>
              </a:rPr>
              <a:t>in</a:t>
            </a:r>
            <a:r>
              <a:rPr lang="de-DE" sz="1200" dirty="0">
                <a:solidFill>
                  <a:srgbClr val="000000"/>
                </a:solidFill>
                <a:latin typeface="Consolas"/>
              </a:rPr>
              <a:t> </a:t>
            </a:r>
            <a:r>
              <a:rPr lang="de-DE" sz="1200" dirty="0" err="1">
                <a:solidFill>
                  <a:srgbClr val="000000"/>
                </a:solidFill>
                <a:latin typeface="Consolas"/>
              </a:rPr>
              <a:t>handler</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setPos</a:t>
            </a:r>
            <a:r>
              <a:rPr lang="de-DE" sz="1200" b="1" dirty="0">
                <a:solidFill>
                  <a:srgbClr val="000080"/>
                </a:solidFill>
                <a:latin typeface="Consolas"/>
              </a:rPr>
              <a:t>([</a:t>
            </a:r>
            <a:r>
              <a:rPr lang="de-DE" sz="1200" dirty="0">
                <a:solidFill>
                  <a:srgbClr val="000000"/>
                </a:solidFill>
                <a:latin typeface="Consolas"/>
              </a:rPr>
              <a:t>trial</a:t>
            </a:r>
            <a:r>
              <a:rPr lang="de-DE" sz="1200" b="1" dirty="0">
                <a:solidFill>
                  <a:srgbClr val="000080"/>
                </a:solidFill>
                <a:latin typeface="Consolas"/>
              </a:rPr>
              <a:t>,</a:t>
            </a:r>
            <a:r>
              <a:rPr lang="de-DE" sz="1200" dirty="0">
                <a:solidFill>
                  <a:srgbClr val="FF0000"/>
                </a:solidFill>
                <a:latin typeface="Consolas"/>
              </a:rPr>
              <a:t>0</a:t>
            </a:r>
            <a:r>
              <a:rPr lang="de-DE" sz="1200" b="1" dirty="0">
                <a:solidFill>
                  <a:srgbClr val="000080"/>
                </a:solidFill>
                <a:latin typeface="Consolas"/>
              </a:rPr>
              <a:t>])</a:t>
            </a:r>
            <a:endParaRPr lang="de-DE" sz="1200" dirty="0">
              <a:solidFill>
                <a:srgbClr val="000000"/>
              </a:solidFill>
              <a:latin typeface="Consolas"/>
            </a:endParaRPr>
          </a:p>
          <a:p>
            <a:pPr lvl="1"/>
            <a:endParaRPr lang="de-DE" sz="1200" dirty="0">
              <a:solidFill>
                <a:srgbClr val="000000"/>
              </a:solidFill>
              <a:latin typeface="Consolas"/>
            </a:endParaRPr>
          </a:p>
          <a:p>
            <a:pPr lvl="1"/>
            <a:r>
              <a:rPr lang="de-DE" sz="1200" dirty="0" err="1">
                <a:solidFill>
                  <a:srgbClr val="000000"/>
                </a:solidFill>
                <a:latin typeface="Consolas"/>
              </a:rPr>
              <a:t>fixation</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grating</a:t>
            </a:r>
            <a:r>
              <a:rPr lang="de-DE" sz="1200" b="1" dirty="0" err="1">
                <a:solidFill>
                  <a:srgbClr val="000080"/>
                </a:solidFill>
                <a:latin typeface="Consolas"/>
              </a:rPr>
              <a:t>.</a:t>
            </a:r>
            <a:r>
              <a:rPr lang="de-DE" sz="1200" dirty="0" err="1">
                <a:solidFill>
                  <a:srgbClr val="000000"/>
                </a:solidFill>
                <a:latin typeface="Consolas"/>
              </a:rPr>
              <a:t>draw</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mywin</a:t>
            </a:r>
            <a:r>
              <a:rPr lang="de-DE" sz="1200" b="1" dirty="0" err="1">
                <a:solidFill>
                  <a:srgbClr val="000080"/>
                </a:solidFill>
                <a:latin typeface="Consolas"/>
              </a:rPr>
              <a:t>.</a:t>
            </a:r>
            <a:r>
              <a:rPr lang="de-DE" sz="1200" dirty="0" err="1">
                <a:solidFill>
                  <a:srgbClr val="000000"/>
                </a:solidFill>
                <a:latin typeface="Consolas"/>
              </a:rPr>
              <a:t>flip</a:t>
            </a:r>
            <a:r>
              <a:rPr lang="de-DE" sz="1200" b="1" dirty="0">
                <a:solidFill>
                  <a:srgbClr val="000080"/>
                </a:solidFill>
                <a:latin typeface="Consolas"/>
              </a:rPr>
              <a:t>()</a:t>
            </a:r>
            <a:endParaRPr lang="de-DE" sz="1200" dirty="0">
              <a:solidFill>
                <a:srgbClr val="000000"/>
              </a:solidFill>
              <a:latin typeface="Consolas"/>
            </a:endParaRPr>
          </a:p>
          <a:p>
            <a:pPr lvl="1"/>
            <a:r>
              <a:rPr lang="de-DE" sz="1200" dirty="0" err="1">
                <a:solidFill>
                  <a:srgbClr val="000000"/>
                </a:solidFill>
                <a:latin typeface="Consolas"/>
              </a:rPr>
              <a:t>event</a:t>
            </a:r>
            <a:r>
              <a:rPr lang="de-DE" sz="1200" b="1" dirty="0" err="1">
                <a:solidFill>
                  <a:srgbClr val="000080"/>
                </a:solidFill>
                <a:latin typeface="Consolas"/>
              </a:rPr>
              <a:t>.</a:t>
            </a:r>
            <a:r>
              <a:rPr lang="de-DE" sz="1200" dirty="0" err="1">
                <a:solidFill>
                  <a:srgbClr val="000000"/>
                </a:solidFill>
                <a:latin typeface="Consolas"/>
              </a:rPr>
              <a:t>waitKeys</a:t>
            </a:r>
            <a:r>
              <a:rPr lang="de-DE" sz="1200" b="1" dirty="0">
                <a:solidFill>
                  <a:srgbClr val="000080"/>
                </a:solidFill>
                <a:latin typeface="Consolas"/>
              </a:rPr>
              <a:t>()</a:t>
            </a:r>
            <a:endParaRPr lang="de-DE" sz="1200" dirty="0"/>
          </a:p>
        </p:txBody>
      </p:sp>
      <p:sp>
        <p:nvSpPr>
          <p:cNvPr id="6" name="Textfeld 5"/>
          <p:cNvSpPr txBox="1"/>
          <p:nvPr/>
        </p:nvSpPr>
        <p:spPr>
          <a:xfrm>
            <a:off x="9175803" y="2625353"/>
            <a:ext cx="1875322" cy="307777"/>
          </a:xfrm>
          <a:prstGeom prst="rect">
            <a:avLst/>
          </a:prstGeom>
          <a:noFill/>
        </p:spPr>
        <p:txBody>
          <a:bodyPr wrap="none" rtlCol="0">
            <a:spAutoFit/>
          </a:bodyPr>
          <a:lstStyle/>
          <a:p>
            <a:r>
              <a:rPr lang="en-US" sz="1400" dirty="0"/>
              <a:t>first create the window</a:t>
            </a:r>
          </a:p>
        </p:txBody>
      </p:sp>
      <p:cxnSp>
        <p:nvCxnSpPr>
          <p:cNvPr id="7" name="Gerade Verbindung mit Pfeil 6"/>
          <p:cNvCxnSpPr/>
          <p:nvPr/>
        </p:nvCxnSpPr>
        <p:spPr>
          <a:xfrm flipH="1">
            <a:off x="8857750" y="2848489"/>
            <a:ext cx="318053" cy="1601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Textfeld 7"/>
          <p:cNvSpPr txBox="1"/>
          <p:nvPr/>
        </p:nvSpPr>
        <p:spPr>
          <a:xfrm>
            <a:off x="6799689" y="3421809"/>
            <a:ext cx="1414170" cy="307777"/>
          </a:xfrm>
          <a:prstGeom prst="rect">
            <a:avLst/>
          </a:prstGeom>
          <a:noFill/>
        </p:spPr>
        <p:txBody>
          <a:bodyPr wrap="none" rtlCol="0">
            <a:spAutoFit/>
          </a:bodyPr>
          <a:lstStyle/>
          <a:p>
            <a:r>
              <a:rPr lang="en-US" sz="1400" dirty="0"/>
              <a:t>then the handler</a:t>
            </a:r>
          </a:p>
        </p:txBody>
      </p:sp>
      <p:cxnSp>
        <p:nvCxnSpPr>
          <p:cNvPr id="9" name="Gerade Verbindung mit Pfeil 8"/>
          <p:cNvCxnSpPr>
            <a:stCxn id="8" idx="1"/>
          </p:cNvCxnSpPr>
          <p:nvPr/>
        </p:nvCxnSpPr>
        <p:spPr>
          <a:xfrm flipH="1">
            <a:off x="6410075" y="3575698"/>
            <a:ext cx="389614" cy="737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3" name="Textfeld 12"/>
          <p:cNvSpPr txBox="1"/>
          <p:nvPr/>
        </p:nvSpPr>
        <p:spPr>
          <a:xfrm>
            <a:off x="8309691" y="3836897"/>
            <a:ext cx="2771336" cy="523220"/>
          </a:xfrm>
          <a:prstGeom prst="rect">
            <a:avLst/>
          </a:prstGeom>
          <a:noFill/>
        </p:spPr>
        <p:txBody>
          <a:bodyPr wrap="none" rtlCol="0">
            <a:spAutoFit/>
          </a:bodyPr>
          <a:lstStyle/>
          <a:p>
            <a:r>
              <a:rPr lang="en-US" sz="1400" dirty="0"/>
              <a:t>then prepare all your stimuli before</a:t>
            </a:r>
          </a:p>
          <a:p>
            <a:r>
              <a:rPr lang="en-US" sz="1400" dirty="0"/>
              <a:t>you use them</a:t>
            </a:r>
          </a:p>
        </p:txBody>
      </p:sp>
      <p:cxnSp>
        <p:nvCxnSpPr>
          <p:cNvPr id="14" name="Gerade Verbindung mit Pfeil 13"/>
          <p:cNvCxnSpPr>
            <a:stCxn id="13" idx="1"/>
          </p:cNvCxnSpPr>
          <p:nvPr/>
        </p:nvCxnSpPr>
        <p:spPr>
          <a:xfrm flipH="1" flipV="1">
            <a:off x="7920077" y="4064580"/>
            <a:ext cx="389614" cy="3392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5" name="Textfeld 14"/>
          <p:cNvSpPr txBox="1"/>
          <p:nvPr/>
        </p:nvSpPr>
        <p:spPr>
          <a:xfrm>
            <a:off x="5766599" y="4518094"/>
            <a:ext cx="2189510" cy="307777"/>
          </a:xfrm>
          <a:prstGeom prst="rect">
            <a:avLst/>
          </a:prstGeom>
          <a:noFill/>
        </p:spPr>
        <p:txBody>
          <a:bodyPr wrap="none" rtlCol="0">
            <a:spAutoFit/>
          </a:bodyPr>
          <a:lstStyle/>
          <a:p>
            <a:r>
              <a:rPr lang="en-US" sz="1400" dirty="0"/>
              <a:t>then your global key events</a:t>
            </a:r>
          </a:p>
        </p:txBody>
      </p:sp>
      <p:cxnSp>
        <p:nvCxnSpPr>
          <p:cNvPr id="16" name="Gerade Verbindung mit Pfeil 15"/>
          <p:cNvCxnSpPr>
            <a:stCxn id="15" idx="1"/>
          </p:cNvCxnSpPr>
          <p:nvPr/>
        </p:nvCxnSpPr>
        <p:spPr>
          <a:xfrm flipH="1" flipV="1">
            <a:off x="5376985" y="4578503"/>
            <a:ext cx="389614" cy="934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8" name="Textfeld 17"/>
          <p:cNvSpPr txBox="1"/>
          <p:nvPr/>
        </p:nvSpPr>
        <p:spPr>
          <a:xfrm>
            <a:off x="4220565" y="5123718"/>
            <a:ext cx="2174634" cy="307777"/>
          </a:xfrm>
          <a:prstGeom prst="rect">
            <a:avLst/>
          </a:prstGeom>
          <a:noFill/>
        </p:spPr>
        <p:txBody>
          <a:bodyPr wrap="none" rtlCol="0">
            <a:spAutoFit/>
          </a:bodyPr>
          <a:lstStyle/>
          <a:p>
            <a:r>
              <a:rPr lang="en-US" sz="1400" dirty="0"/>
              <a:t>then your actual procedure</a:t>
            </a:r>
          </a:p>
        </p:txBody>
      </p:sp>
      <p:cxnSp>
        <p:nvCxnSpPr>
          <p:cNvPr id="19" name="Gerade Verbindung mit Pfeil 18"/>
          <p:cNvCxnSpPr>
            <a:stCxn id="18" idx="1"/>
          </p:cNvCxnSpPr>
          <p:nvPr/>
        </p:nvCxnSpPr>
        <p:spPr>
          <a:xfrm flipH="1" flipV="1">
            <a:off x="3830951" y="5184127"/>
            <a:ext cx="389614" cy="9348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9063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PsychoPy</a:t>
            </a:r>
            <a:r>
              <a:rPr lang="en-US" dirty="0"/>
              <a:t> – The Catch</a:t>
            </a:r>
          </a:p>
        </p:txBody>
      </p:sp>
      <p:sp>
        <p:nvSpPr>
          <p:cNvPr id="3" name="Inhaltsplatzhalter 2"/>
          <p:cNvSpPr>
            <a:spLocks noGrp="1"/>
          </p:cNvSpPr>
          <p:nvPr>
            <p:ph idx="1"/>
          </p:nvPr>
        </p:nvSpPr>
        <p:spPr/>
        <p:txBody>
          <a:bodyPr/>
          <a:lstStyle/>
          <a:p>
            <a:r>
              <a:rPr lang="en-US" dirty="0"/>
              <a:t>We have a confession to make … </a:t>
            </a:r>
          </a:p>
          <a:p>
            <a:pPr lvl="1"/>
            <a:r>
              <a:rPr lang="en-US" dirty="0"/>
              <a:t>we have </a:t>
            </a:r>
            <a:r>
              <a:rPr lang="en-US" i="1" dirty="0"/>
              <a:t>a strong aversion </a:t>
            </a:r>
            <a:r>
              <a:rPr lang="en-US" dirty="0"/>
              <a:t>to </a:t>
            </a:r>
            <a:r>
              <a:rPr lang="en-US" dirty="0" err="1"/>
              <a:t>PsychoPy</a:t>
            </a:r>
            <a:r>
              <a:rPr lang="en-US" dirty="0"/>
              <a:t> …</a:t>
            </a:r>
          </a:p>
          <a:p>
            <a:pPr marL="201168" lvl="1" indent="0">
              <a:buNone/>
            </a:pPr>
            <a:r>
              <a:rPr lang="en-US" dirty="0"/>
              <a:t>…and this was us during multiple occasions of setting it up and creating some scripts:</a:t>
            </a:r>
          </a:p>
          <a:p>
            <a:pPr marL="201168" lvl="1" indent="0">
              <a:buNone/>
            </a:pPr>
            <a:endParaRPr lang="en-US" dirty="0"/>
          </a:p>
          <a:p>
            <a:pPr lvl="1"/>
            <a:endParaRPr lang="en-US" dirty="0"/>
          </a:p>
          <a:p>
            <a:pPr lvl="1"/>
            <a:r>
              <a:rPr lang="en-US" dirty="0"/>
              <a:t>It is barely runnable on Linux</a:t>
            </a:r>
          </a:p>
          <a:p>
            <a:pPr lvl="1"/>
            <a:r>
              <a:rPr lang="en-US" dirty="0"/>
              <a:t>Not entirely compatible with Python 3</a:t>
            </a:r>
          </a:p>
          <a:p>
            <a:pPr lvl="1"/>
            <a:r>
              <a:rPr lang="en-US" dirty="0"/>
              <a:t>The documentation is confusing and incomplete</a:t>
            </a:r>
          </a:p>
          <a:p>
            <a:pPr lvl="1"/>
            <a:endParaRPr lang="en-US" dirty="0"/>
          </a:p>
          <a:p>
            <a:pPr marL="201168" lvl="1" indent="0">
              <a:buNone/>
            </a:pPr>
            <a:r>
              <a:rPr lang="de-DE" altLang="ja-JP" spc="-150" dirty="0"/>
              <a:t>(</a:t>
            </a:r>
            <a:r>
              <a:rPr lang="ja-JP" altLang="de-DE" spc="-150" dirty="0"/>
              <a:t>ノ</a:t>
            </a:r>
            <a:r>
              <a:rPr lang="de-DE" altLang="ja-JP" spc="-150" dirty="0"/>
              <a:t>ಠ</a:t>
            </a:r>
            <a:r>
              <a:rPr lang="ja-JP" altLang="de-DE" spc="-150" dirty="0"/>
              <a:t>益</a:t>
            </a:r>
            <a:r>
              <a:rPr lang="de-DE" altLang="ja-JP" spc="-150" dirty="0"/>
              <a:t>ಠ)</a:t>
            </a:r>
            <a:r>
              <a:rPr lang="ja-JP" altLang="de-DE" spc="-150" dirty="0"/>
              <a:t>ノ彡┻━┻</a:t>
            </a:r>
            <a:endParaRPr lang="en-US" spc="-150" dirty="0"/>
          </a:p>
          <a:p>
            <a:pPr lvl="1"/>
            <a:endParaRPr lang="en-US" dirty="0"/>
          </a:p>
          <a:p>
            <a:endParaRPr lang="en-US" b="1" dirty="0"/>
          </a:p>
        </p:txBody>
      </p:sp>
      <p:sp>
        <p:nvSpPr>
          <p:cNvPr id="4" name="Foliennummernplatzhalter 3"/>
          <p:cNvSpPr>
            <a:spLocks noGrp="1"/>
          </p:cNvSpPr>
          <p:nvPr>
            <p:ph type="sldNum" sz="quarter" idx="12"/>
          </p:nvPr>
        </p:nvSpPr>
        <p:spPr/>
        <p:txBody>
          <a:bodyPr/>
          <a:lstStyle/>
          <a:p>
            <a:fld id="{89C4E583-6443-4199-AF95-A2ECCC288D48}" type="slidenum">
              <a:rPr lang="en-GB" smtClean="0"/>
              <a:t>26</a:t>
            </a:fld>
            <a:endParaRPr lang="en-GB"/>
          </a:p>
        </p:txBody>
      </p:sp>
      <p:pic>
        <p:nvPicPr>
          <p:cNvPr id="2050" name="Picture 2" descr="https://media1.tenor.com/images/a11a96ea2238827e301c28eca591f24b/tenor.gif"/>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2583233" y="3429000"/>
            <a:ext cx="3733800" cy="257175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7DB82560-71E3-42E9-9D24-F8B52BECC47B}"/>
              </a:ext>
            </a:extLst>
          </p:cNvPr>
          <p:cNvSpPr txBox="1"/>
          <p:nvPr/>
        </p:nvSpPr>
        <p:spPr>
          <a:xfrm>
            <a:off x="1459808" y="3081041"/>
            <a:ext cx="4606256" cy="369332"/>
          </a:xfrm>
          <a:prstGeom prst="rect">
            <a:avLst/>
          </a:prstGeom>
          <a:noFill/>
        </p:spPr>
        <p:txBody>
          <a:bodyPr wrap="square" rtlCol="0">
            <a:spAutoFit/>
          </a:bodyPr>
          <a:lstStyle/>
          <a:p>
            <a:r>
              <a:rPr lang="en-GB" dirty="0"/>
              <a:t>[insert Angry Panda Trashing PCs GIF]</a:t>
            </a:r>
          </a:p>
        </p:txBody>
      </p:sp>
    </p:spTree>
    <p:extLst>
      <p:ext uri="{BB962C8B-B14F-4D97-AF65-F5344CB8AC3E}">
        <p14:creationId xmlns:p14="http://schemas.microsoft.com/office/powerpoint/2010/main" val="401070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5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en-US" dirty="0" err="1"/>
              <a:t>Expyriment</a:t>
            </a:r>
            <a:endParaRPr lang="en-US" sz="4000" spc="-300" dirty="0"/>
          </a:p>
        </p:txBody>
      </p:sp>
      <p:sp>
        <p:nvSpPr>
          <p:cNvPr id="4" name="Foliennummernplatzhalter 3"/>
          <p:cNvSpPr>
            <a:spLocks noGrp="1"/>
          </p:cNvSpPr>
          <p:nvPr>
            <p:ph type="sldNum" sz="quarter" idx="12"/>
          </p:nvPr>
        </p:nvSpPr>
        <p:spPr/>
        <p:txBody>
          <a:bodyPr/>
          <a:lstStyle/>
          <a:p>
            <a:fld id="{89C4E583-6443-4199-AF95-A2ECCC288D48}" type="slidenum">
              <a:rPr lang="en-GB" smtClean="0"/>
              <a:t>27</a:t>
            </a:fld>
            <a:endParaRPr lang="en-GB"/>
          </a:p>
        </p:txBody>
      </p:sp>
    </p:spTree>
    <p:extLst>
      <p:ext uri="{BB962C8B-B14F-4D97-AF65-F5344CB8AC3E}">
        <p14:creationId xmlns:p14="http://schemas.microsoft.com/office/powerpoint/2010/main" val="390345130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err="1"/>
              <a:t>Expyriment</a:t>
            </a:r>
            <a:endParaRPr lang="en-US" dirty="0"/>
          </a:p>
        </p:txBody>
      </p:sp>
      <p:sp>
        <p:nvSpPr>
          <p:cNvPr id="5" name="Inhaltsplatzhalter 4"/>
          <p:cNvSpPr>
            <a:spLocks noGrp="1"/>
          </p:cNvSpPr>
          <p:nvPr>
            <p:ph idx="1"/>
          </p:nvPr>
        </p:nvSpPr>
        <p:spPr/>
        <p:txBody>
          <a:bodyPr/>
          <a:lstStyle/>
          <a:p>
            <a:r>
              <a:rPr lang="en-US" dirty="0" err="1"/>
              <a:t>Expyriment</a:t>
            </a:r>
            <a:r>
              <a:rPr lang="en-US" dirty="0"/>
              <a:t> is an alternative to </a:t>
            </a:r>
            <a:r>
              <a:rPr lang="en-US" dirty="0" err="1"/>
              <a:t>PsychoPy</a:t>
            </a:r>
            <a:endParaRPr lang="en-US" dirty="0"/>
          </a:p>
          <a:p>
            <a:pPr lvl="1"/>
            <a:r>
              <a:rPr lang="en-US" dirty="0">
                <a:hlinkClick r:id="rId2"/>
              </a:rPr>
              <a:t>http://docs.expyriment.org/index.html</a:t>
            </a:r>
            <a:endParaRPr lang="en-US" dirty="0"/>
          </a:p>
          <a:p>
            <a:r>
              <a:rPr lang="en-US" dirty="0"/>
              <a:t>It is better compatible with Python 3 and pretty easy to install and follow</a:t>
            </a:r>
          </a:p>
          <a:p>
            <a:pPr lvl="1"/>
            <a:r>
              <a:rPr lang="en-US" dirty="0"/>
              <a:t>At least that’s our impression</a:t>
            </a:r>
          </a:p>
          <a:p>
            <a:pPr lvl="1"/>
            <a:r>
              <a:rPr lang="en-US" dirty="0"/>
              <a:t>In the end it’s up to you what you want to use</a:t>
            </a:r>
          </a:p>
          <a:p>
            <a:endParaRPr lang="en-US" altLang="ja-JP" spc="-300" dirty="0"/>
          </a:p>
          <a:p>
            <a:pPr marL="0" indent="0">
              <a:buNone/>
            </a:pPr>
            <a:r>
              <a:rPr lang="en-US" altLang="ja-JP" spc="-300" dirty="0">
                <a:sym typeface="Wingdings" pitchFamily="2" charset="2"/>
              </a:rPr>
              <a:t> </a:t>
            </a:r>
            <a:r>
              <a:rPr lang="ja-JP" altLang="de-DE" spc="-300" dirty="0"/>
              <a:t>┬─┬ ノ</a:t>
            </a:r>
            <a:r>
              <a:rPr lang="de-DE" altLang="ja-JP" spc="-300" dirty="0"/>
              <a:t>( ^_^</a:t>
            </a:r>
            <a:r>
              <a:rPr lang="ja-JP" altLang="de-DE" spc="-300" dirty="0"/>
              <a:t>ノ</a:t>
            </a:r>
            <a:r>
              <a:rPr lang="de-DE" altLang="ja-JP" spc="-300" dirty="0"/>
              <a:t>)</a:t>
            </a:r>
            <a:endParaRPr lang="en-US" spc="-300" dirty="0"/>
          </a:p>
          <a:p>
            <a:pPr lvl="1"/>
            <a:endParaRPr lang="en-US" dirty="0"/>
          </a:p>
          <a:p>
            <a:endParaRPr lang="en-US" dirty="0"/>
          </a:p>
        </p:txBody>
      </p:sp>
      <p:sp>
        <p:nvSpPr>
          <p:cNvPr id="3" name="Foliennummernplatzhalter 2"/>
          <p:cNvSpPr>
            <a:spLocks noGrp="1"/>
          </p:cNvSpPr>
          <p:nvPr>
            <p:ph type="sldNum" sz="quarter" idx="12"/>
          </p:nvPr>
        </p:nvSpPr>
        <p:spPr/>
        <p:txBody>
          <a:bodyPr/>
          <a:lstStyle/>
          <a:p>
            <a:fld id="{89C4E583-6443-4199-AF95-A2ECCC288D48}" type="slidenum">
              <a:rPr lang="en-GB" smtClean="0"/>
              <a:t>28</a:t>
            </a:fld>
            <a:endParaRPr lang="en-GB"/>
          </a:p>
        </p:txBody>
      </p:sp>
    </p:spTree>
    <p:extLst>
      <p:ext uri="{BB962C8B-B14F-4D97-AF65-F5344CB8AC3E}">
        <p14:creationId xmlns:p14="http://schemas.microsoft.com/office/powerpoint/2010/main" val="2437964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Expyriment</a:t>
            </a:r>
            <a:r>
              <a:rPr lang="en-US" dirty="0"/>
              <a:t> - General Structuring</a:t>
            </a:r>
          </a:p>
        </p:txBody>
      </p:sp>
      <p:sp>
        <p:nvSpPr>
          <p:cNvPr id="3" name="Inhaltsplatzhalter 2"/>
          <p:cNvSpPr>
            <a:spLocks noGrp="1"/>
          </p:cNvSpPr>
          <p:nvPr>
            <p:ph idx="1"/>
          </p:nvPr>
        </p:nvSpPr>
        <p:spPr/>
        <p:txBody>
          <a:bodyPr/>
          <a:lstStyle/>
          <a:p>
            <a:r>
              <a:rPr lang="en-US" dirty="0"/>
              <a:t>Experiments in </a:t>
            </a:r>
            <a:r>
              <a:rPr lang="en-US" dirty="0" err="1"/>
              <a:t>Expyriment</a:t>
            </a:r>
            <a:r>
              <a:rPr lang="en-US" dirty="0"/>
              <a:t> are structured like this:</a:t>
            </a:r>
          </a:p>
          <a:p>
            <a:pPr lvl="1"/>
            <a:r>
              <a:rPr lang="en-US" dirty="0"/>
              <a:t>There is an experiment</a:t>
            </a:r>
          </a:p>
          <a:p>
            <a:pPr lvl="2"/>
            <a:r>
              <a:rPr lang="en-US" dirty="0"/>
              <a:t>The experiment consists of blocks</a:t>
            </a:r>
          </a:p>
          <a:p>
            <a:pPr lvl="3"/>
            <a:r>
              <a:rPr lang="en-US" dirty="0"/>
              <a:t>The blocks consists of trials</a:t>
            </a:r>
          </a:p>
          <a:p>
            <a:pPr lvl="3"/>
            <a:endParaRPr lang="en-US" dirty="0"/>
          </a:p>
          <a:p>
            <a:r>
              <a:rPr lang="en-US" dirty="0"/>
              <a:t>So it’s good practice to follow this structure</a:t>
            </a:r>
          </a:p>
        </p:txBody>
      </p:sp>
      <p:sp>
        <p:nvSpPr>
          <p:cNvPr id="4" name="Foliennummernplatzhalter 3"/>
          <p:cNvSpPr>
            <a:spLocks noGrp="1"/>
          </p:cNvSpPr>
          <p:nvPr>
            <p:ph type="sldNum" sz="quarter" idx="12"/>
          </p:nvPr>
        </p:nvSpPr>
        <p:spPr/>
        <p:txBody>
          <a:bodyPr/>
          <a:lstStyle/>
          <a:p>
            <a:fld id="{89C4E583-6443-4199-AF95-A2ECCC288D48}" type="slidenum">
              <a:rPr lang="en-GB" smtClean="0"/>
              <a:t>29</a:t>
            </a:fld>
            <a:endParaRPr lang="en-GB"/>
          </a:p>
        </p:txBody>
      </p:sp>
    </p:spTree>
    <p:extLst>
      <p:ext uri="{BB962C8B-B14F-4D97-AF65-F5344CB8AC3E}">
        <p14:creationId xmlns:p14="http://schemas.microsoft.com/office/powerpoint/2010/main" val="1020561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40BC6-EC79-4C11-95FD-B580890E5322}"/>
              </a:ext>
            </a:extLst>
          </p:cNvPr>
          <p:cNvSpPr>
            <a:spLocks noGrp="1"/>
          </p:cNvSpPr>
          <p:nvPr>
            <p:ph type="title"/>
          </p:nvPr>
        </p:nvSpPr>
        <p:spPr/>
        <p:txBody>
          <a:bodyPr/>
          <a:lstStyle/>
          <a:p>
            <a:r>
              <a:rPr lang="en-GB" dirty="0"/>
              <a:t>Python &amp; Neuroscience</a:t>
            </a:r>
          </a:p>
        </p:txBody>
      </p:sp>
      <p:sp>
        <p:nvSpPr>
          <p:cNvPr id="4" name="Inhaltsplatzhalter 3"/>
          <p:cNvSpPr>
            <a:spLocks noGrp="1"/>
          </p:cNvSpPr>
          <p:nvPr>
            <p:ph idx="1"/>
          </p:nvPr>
        </p:nvSpPr>
        <p:spPr/>
        <p:txBody>
          <a:bodyPr/>
          <a:lstStyle/>
          <a:p>
            <a:r>
              <a:rPr lang="en-US" dirty="0"/>
              <a:t>Many experiments you will conduct in neuroscience these days are run with the help of a script</a:t>
            </a:r>
          </a:p>
          <a:p>
            <a:r>
              <a:rPr lang="en-US" dirty="0"/>
              <a:t>The script will most often be responsible for both leading the subject through the experiment and collecting data</a:t>
            </a:r>
          </a:p>
          <a:p>
            <a:r>
              <a:rPr lang="en-US" dirty="0"/>
              <a:t>Working with Python to create our experiment scripts is a good idea as there are many libraries that can help you build an experiment and handle your data</a:t>
            </a:r>
          </a:p>
          <a:p>
            <a:r>
              <a:rPr lang="en-US" dirty="0"/>
              <a:t>In this lecture, we are going to introduce you to some of them</a:t>
            </a:r>
          </a:p>
        </p:txBody>
      </p:sp>
      <p:sp>
        <p:nvSpPr>
          <p:cNvPr id="3" name="Slide Number Placeholder 2">
            <a:extLst>
              <a:ext uri="{FF2B5EF4-FFF2-40B4-BE49-F238E27FC236}">
                <a16:creationId xmlns:a16="http://schemas.microsoft.com/office/drawing/2014/main" id="{6CAC093F-9FD9-498D-913B-C6C0A0147865}"/>
              </a:ext>
            </a:extLst>
          </p:cNvPr>
          <p:cNvSpPr>
            <a:spLocks noGrp="1"/>
          </p:cNvSpPr>
          <p:nvPr>
            <p:ph type="sldNum" sz="quarter" idx="12"/>
          </p:nvPr>
        </p:nvSpPr>
        <p:spPr/>
        <p:txBody>
          <a:bodyPr/>
          <a:lstStyle/>
          <a:p>
            <a:fld id="{89C4E583-6443-4199-AF95-A2ECCC288D48}" type="slidenum">
              <a:rPr lang="en-GB" smtClean="0"/>
              <a:t>3</a:t>
            </a:fld>
            <a:endParaRPr lang="en-GB"/>
          </a:p>
        </p:txBody>
      </p:sp>
    </p:spTree>
    <p:extLst>
      <p:ext uri="{BB962C8B-B14F-4D97-AF65-F5344CB8AC3E}">
        <p14:creationId xmlns:p14="http://schemas.microsoft.com/office/powerpoint/2010/main" val="54327548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0. </a:t>
            </a:r>
            <a:r>
              <a:rPr lang="en-US" dirty="0" err="1"/>
              <a:t>Expyriment</a:t>
            </a:r>
            <a:r>
              <a:rPr lang="en-US" dirty="0"/>
              <a:t> – Building the Frame</a:t>
            </a:r>
          </a:p>
        </p:txBody>
      </p:sp>
      <p:sp>
        <p:nvSpPr>
          <p:cNvPr id="3" name="Inhaltsplatzhalter 2"/>
          <p:cNvSpPr>
            <a:spLocks noGrp="1"/>
          </p:cNvSpPr>
          <p:nvPr>
            <p:ph idx="1"/>
          </p:nvPr>
        </p:nvSpPr>
        <p:spPr/>
        <p:txBody>
          <a:bodyPr/>
          <a:lstStyle/>
          <a:p>
            <a:r>
              <a:rPr lang="en-US" dirty="0"/>
              <a:t>Before we can get into any of our experiment creation steps, we need to build the frame of our experiment</a:t>
            </a:r>
          </a:p>
        </p:txBody>
      </p:sp>
      <p:sp>
        <p:nvSpPr>
          <p:cNvPr id="4" name="Foliennummernplatzhalter 3"/>
          <p:cNvSpPr>
            <a:spLocks noGrp="1"/>
          </p:cNvSpPr>
          <p:nvPr>
            <p:ph type="sldNum" sz="quarter" idx="12"/>
          </p:nvPr>
        </p:nvSpPr>
        <p:spPr/>
        <p:txBody>
          <a:bodyPr/>
          <a:lstStyle/>
          <a:p>
            <a:fld id="{89C4E583-6443-4199-AF95-A2ECCC288D48}" type="slidenum">
              <a:rPr lang="en-GB" smtClean="0"/>
              <a:t>30</a:t>
            </a:fld>
            <a:endParaRPr lang="en-GB"/>
          </a:p>
        </p:txBody>
      </p:sp>
      <p:sp>
        <p:nvSpPr>
          <p:cNvPr id="5" name="Textfeld 4"/>
          <p:cNvSpPr txBox="1"/>
          <p:nvPr/>
        </p:nvSpPr>
        <p:spPr>
          <a:xfrm>
            <a:off x="1049570" y="2683589"/>
            <a:ext cx="10134405" cy="3539430"/>
          </a:xfrm>
          <a:prstGeom prst="rect">
            <a:avLst/>
          </a:prstGeom>
          <a:solidFill>
            <a:schemeClr val="bg1">
              <a:lumMod val="95000"/>
            </a:schemeClr>
          </a:solidFill>
        </p:spPr>
        <p:txBody>
          <a:bodyPr wrap="square" rtlCol="0">
            <a:spAutoFit/>
          </a:bodyPr>
          <a:lstStyle/>
          <a:p>
            <a:r>
              <a:rPr lang="en-US" sz="1400" dirty="0">
                <a:solidFill>
                  <a:srgbClr val="0000FF"/>
                </a:solidFill>
                <a:latin typeface="Consolas"/>
              </a:rPr>
              <a:t>from</a:t>
            </a:r>
            <a:r>
              <a:rPr lang="en-US" sz="1400" dirty="0">
                <a:solidFill>
                  <a:srgbClr val="000000"/>
                </a:solidFill>
                <a:latin typeface="Consolas"/>
              </a:rPr>
              <a:t> </a:t>
            </a:r>
            <a:r>
              <a:rPr lang="en-US" sz="1400" dirty="0" err="1">
                <a:solidFill>
                  <a:srgbClr val="000000"/>
                </a:solidFill>
                <a:latin typeface="Consolas"/>
              </a:rPr>
              <a:t>expyriment</a:t>
            </a:r>
            <a:r>
              <a:rPr lang="en-US" sz="1400" dirty="0">
                <a:solidFill>
                  <a:srgbClr val="000000"/>
                </a:solidFill>
                <a:latin typeface="Consolas"/>
              </a:rPr>
              <a:t> </a:t>
            </a:r>
            <a:r>
              <a:rPr lang="en-US" sz="1400" dirty="0">
                <a:solidFill>
                  <a:srgbClr val="0000FF"/>
                </a:solidFill>
                <a:latin typeface="Consolas"/>
              </a:rPr>
              <a:t>import</a:t>
            </a:r>
            <a:r>
              <a:rPr lang="en-US" sz="1400" dirty="0">
                <a:solidFill>
                  <a:srgbClr val="000000"/>
                </a:solidFill>
                <a:latin typeface="Consolas"/>
              </a:rPr>
              <a:t> design</a:t>
            </a:r>
            <a:r>
              <a:rPr lang="en-US" sz="1400" b="1" dirty="0">
                <a:solidFill>
                  <a:srgbClr val="000080"/>
                </a:solidFill>
                <a:latin typeface="Consolas"/>
              </a:rPr>
              <a:t>,</a:t>
            </a:r>
            <a:r>
              <a:rPr lang="en-US" sz="1400" dirty="0">
                <a:solidFill>
                  <a:srgbClr val="000000"/>
                </a:solidFill>
                <a:latin typeface="Consolas"/>
              </a:rPr>
              <a:t> control</a:t>
            </a:r>
          </a:p>
          <a:p>
            <a:endParaRPr lang="en-US" sz="1400" dirty="0">
              <a:solidFill>
                <a:srgbClr val="000000"/>
              </a:solidFill>
              <a:latin typeface="Consolas"/>
            </a:endParaRPr>
          </a:p>
          <a:p>
            <a:r>
              <a:rPr lang="en-US" sz="1400" dirty="0">
                <a:solidFill>
                  <a:srgbClr val="008000"/>
                </a:solidFill>
                <a:latin typeface="Consolas"/>
              </a:rPr>
              <a:t># create experiment object</a:t>
            </a:r>
            <a:endParaRPr lang="en-US" sz="1400" dirty="0">
              <a:solidFill>
                <a:srgbClr val="000000"/>
              </a:solidFill>
              <a:latin typeface="Consolas"/>
            </a:endParaRPr>
          </a:p>
          <a:p>
            <a:r>
              <a:rPr lang="en-US" sz="1400" dirty="0" err="1">
                <a:solidFill>
                  <a:srgbClr val="000000"/>
                </a:solidFill>
                <a:latin typeface="Consolas"/>
              </a:rPr>
              <a:t>exp</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design</a:t>
            </a:r>
            <a:r>
              <a:rPr lang="en-US" sz="1400" b="1" dirty="0" err="1">
                <a:solidFill>
                  <a:srgbClr val="000080"/>
                </a:solidFill>
                <a:latin typeface="Consolas"/>
              </a:rPr>
              <a:t>.</a:t>
            </a:r>
            <a:r>
              <a:rPr lang="en-US" sz="1400" dirty="0" err="1">
                <a:solidFill>
                  <a:srgbClr val="000000"/>
                </a:solidFill>
                <a:latin typeface="Consolas"/>
              </a:rPr>
              <a:t>Experiment</a:t>
            </a:r>
            <a:r>
              <a:rPr lang="en-US" sz="1400" b="1" dirty="0">
                <a:solidFill>
                  <a:srgbClr val="000080"/>
                </a:solidFill>
                <a:latin typeface="Consolas"/>
              </a:rPr>
              <a:t>(</a:t>
            </a:r>
            <a:r>
              <a:rPr lang="en-US" sz="1400" dirty="0">
                <a:solidFill>
                  <a:srgbClr val="000000"/>
                </a:solidFill>
                <a:latin typeface="Consolas"/>
              </a:rPr>
              <a:t>name</a:t>
            </a:r>
            <a:r>
              <a:rPr lang="en-US" sz="1400" b="1" dirty="0">
                <a:solidFill>
                  <a:srgbClr val="000080"/>
                </a:solidFill>
                <a:latin typeface="Consolas"/>
              </a:rPr>
              <a:t>=</a:t>
            </a:r>
            <a:r>
              <a:rPr lang="en-US" sz="1400" dirty="0">
                <a:solidFill>
                  <a:srgbClr val="008000"/>
                </a:solidFill>
                <a:latin typeface="Consolas"/>
              </a:rPr>
              <a:t>“Cool Experiment"</a:t>
            </a:r>
            <a:r>
              <a:rPr lang="en-US" sz="1400" b="1" dirty="0">
                <a:solidFill>
                  <a:srgbClr val="000080"/>
                </a:solidFill>
                <a:latin typeface="Consolas"/>
              </a:rPr>
              <a:t>)</a:t>
            </a:r>
            <a:endParaRPr lang="en-US" sz="1400" dirty="0">
              <a:solidFill>
                <a:srgbClr val="000000"/>
              </a:solidFill>
              <a:latin typeface="Consolas"/>
            </a:endParaRPr>
          </a:p>
          <a:p>
            <a:endParaRPr lang="en-US" sz="1400" dirty="0">
              <a:solidFill>
                <a:srgbClr val="000000"/>
              </a:solidFill>
              <a:latin typeface="Consolas"/>
            </a:endParaRPr>
          </a:p>
          <a:p>
            <a:r>
              <a:rPr lang="en-US" sz="1400" dirty="0">
                <a:solidFill>
                  <a:srgbClr val="008000"/>
                </a:solidFill>
                <a:latin typeface="Consolas"/>
              </a:rPr>
              <a:t># initialize experiment object and make it active experiment</a:t>
            </a:r>
            <a:endParaRPr lang="en-US" sz="1400" dirty="0">
              <a:solidFill>
                <a:srgbClr val="000000"/>
              </a:solidFill>
              <a:latin typeface="Consolas"/>
            </a:endParaRPr>
          </a:p>
          <a:p>
            <a:r>
              <a:rPr lang="en-US" sz="1400" dirty="0">
                <a:solidFill>
                  <a:srgbClr val="008000"/>
                </a:solidFill>
                <a:latin typeface="Consolas"/>
              </a:rPr>
              <a:t># this will show a startup screen</a:t>
            </a:r>
          </a:p>
          <a:p>
            <a:r>
              <a:rPr lang="en-US" sz="1400" dirty="0">
                <a:solidFill>
                  <a:srgbClr val="008000"/>
                </a:solidFill>
                <a:latin typeface="Consolas"/>
              </a:rPr>
              <a:t># it will also initialize </a:t>
            </a:r>
            <a:r>
              <a:rPr lang="en-US" sz="1400" dirty="0" err="1">
                <a:solidFill>
                  <a:srgbClr val="008000"/>
                </a:solidFill>
                <a:latin typeface="Consolas"/>
              </a:rPr>
              <a:t>exp.screen</a:t>
            </a:r>
            <a:r>
              <a:rPr lang="en-US" sz="1400" dirty="0">
                <a:solidFill>
                  <a:srgbClr val="008000"/>
                </a:solidFill>
                <a:latin typeface="Consolas"/>
              </a:rPr>
              <a:t>, </a:t>
            </a:r>
            <a:r>
              <a:rPr lang="en-US" sz="1400" dirty="0" err="1">
                <a:solidFill>
                  <a:srgbClr val="008000"/>
                </a:solidFill>
                <a:latin typeface="Consolas"/>
              </a:rPr>
              <a:t>exp.mouse</a:t>
            </a:r>
            <a:r>
              <a:rPr lang="en-US" sz="1400" dirty="0">
                <a:solidFill>
                  <a:srgbClr val="008000"/>
                </a:solidFill>
                <a:latin typeface="Consolas"/>
              </a:rPr>
              <a:t>, </a:t>
            </a:r>
            <a:r>
              <a:rPr lang="en-US" sz="1400" dirty="0" err="1">
                <a:solidFill>
                  <a:srgbClr val="008000"/>
                </a:solidFill>
                <a:latin typeface="Consolas"/>
              </a:rPr>
              <a:t>exp.keyboard</a:t>
            </a:r>
            <a:r>
              <a:rPr lang="en-US" sz="1400" dirty="0">
                <a:solidFill>
                  <a:srgbClr val="008000"/>
                </a:solidFill>
                <a:latin typeface="Consolas"/>
              </a:rPr>
              <a:t>, </a:t>
            </a:r>
            <a:r>
              <a:rPr lang="en-US" sz="1400" dirty="0" err="1">
                <a:solidFill>
                  <a:srgbClr val="008000"/>
                </a:solidFill>
                <a:latin typeface="Consolas"/>
              </a:rPr>
              <a:t>exp.event</a:t>
            </a:r>
            <a:r>
              <a:rPr lang="en-US" sz="1400" dirty="0">
                <a:solidFill>
                  <a:srgbClr val="008000"/>
                </a:solidFill>
                <a:latin typeface="Consolas"/>
              </a:rPr>
              <a:t> and </a:t>
            </a:r>
            <a:r>
              <a:rPr lang="en-US" sz="1400" dirty="0" err="1">
                <a:solidFill>
                  <a:srgbClr val="008000"/>
                </a:solidFill>
                <a:latin typeface="Consolas"/>
              </a:rPr>
              <a:t>exp.clock</a:t>
            </a:r>
            <a:endParaRPr lang="en-US" sz="1400" dirty="0">
              <a:solidFill>
                <a:srgbClr val="000000"/>
              </a:solidFill>
              <a:latin typeface="Consolas"/>
            </a:endParaRPr>
          </a:p>
          <a:p>
            <a:r>
              <a:rPr lang="en-US" sz="1400" dirty="0" err="1">
                <a:solidFill>
                  <a:srgbClr val="000000"/>
                </a:solidFill>
                <a:latin typeface="Consolas"/>
              </a:rPr>
              <a:t>control</a:t>
            </a:r>
            <a:r>
              <a:rPr lang="en-US" sz="1400" b="1" dirty="0" err="1">
                <a:solidFill>
                  <a:srgbClr val="000080"/>
                </a:solidFill>
                <a:latin typeface="Consolas"/>
              </a:rPr>
              <a:t>.</a:t>
            </a:r>
            <a:r>
              <a:rPr lang="en-US" sz="1400" dirty="0" err="1">
                <a:solidFill>
                  <a:srgbClr val="000000"/>
                </a:solidFill>
                <a:latin typeface="Consolas"/>
              </a:rPr>
              <a:t>initialize</a:t>
            </a:r>
            <a:r>
              <a:rPr lang="en-US" sz="1400" b="1" dirty="0">
                <a:solidFill>
                  <a:srgbClr val="000080"/>
                </a:solidFill>
                <a:latin typeface="Consolas"/>
              </a:rPr>
              <a:t>(</a:t>
            </a:r>
            <a:r>
              <a:rPr lang="en-US" sz="1400" dirty="0" err="1">
                <a:solidFill>
                  <a:srgbClr val="000000"/>
                </a:solidFill>
                <a:latin typeface="Consolas"/>
              </a:rPr>
              <a:t>exp</a:t>
            </a:r>
            <a:r>
              <a:rPr lang="en-US" sz="1400" b="1" dirty="0">
                <a:solidFill>
                  <a:srgbClr val="000080"/>
                </a:solidFill>
                <a:latin typeface="Consolas"/>
              </a:rPr>
              <a:t>)</a:t>
            </a:r>
            <a:endParaRPr lang="en-US" sz="1400" dirty="0">
              <a:solidFill>
                <a:srgbClr val="000000"/>
              </a:solidFill>
              <a:latin typeface="Consolas"/>
            </a:endParaRPr>
          </a:p>
          <a:p>
            <a:endParaRPr lang="en-US" sz="1400" dirty="0">
              <a:solidFill>
                <a:srgbClr val="008000"/>
              </a:solidFill>
              <a:latin typeface="Consolas"/>
            </a:endParaRPr>
          </a:p>
          <a:p>
            <a:r>
              <a:rPr lang="en-US" sz="1400" dirty="0">
                <a:solidFill>
                  <a:srgbClr val="008000"/>
                </a:solidFill>
                <a:latin typeface="Consolas"/>
              </a:rPr>
              <a:t># this will present a subject number screen and a ready screen after initialization</a:t>
            </a:r>
            <a:r>
              <a:rPr lang="en-US" sz="1400" dirty="0">
                <a:solidFill>
                  <a:srgbClr val="000000"/>
                </a:solidFill>
                <a:latin typeface="Consolas"/>
              </a:rPr>
              <a:t> </a:t>
            </a:r>
          </a:p>
          <a:p>
            <a:r>
              <a:rPr lang="en-US" sz="1400" dirty="0">
                <a:solidFill>
                  <a:srgbClr val="008000"/>
                </a:solidFill>
                <a:latin typeface="Consolas"/>
              </a:rPr>
              <a:t># is completely finished</a:t>
            </a:r>
            <a:r>
              <a:rPr lang="en-US" sz="1400" dirty="0">
                <a:solidFill>
                  <a:srgbClr val="000000"/>
                </a:solidFill>
                <a:latin typeface="Consolas"/>
              </a:rPr>
              <a:t> </a:t>
            </a:r>
          </a:p>
          <a:p>
            <a:r>
              <a:rPr lang="en-US" sz="1400" dirty="0" err="1">
                <a:solidFill>
                  <a:srgbClr val="000000"/>
                </a:solidFill>
                <a:latin typeface="Consolas"/>
              </a:rPr>
              <a:t>control</a:t>
            </a:r>
            <a:r>
              <a:rPr lang="en-US" sz="1400" b="1" dirty="0" err="1">
                <a:solidFill>
                  <a:srgbClr val="000080"/>
                </a:solidFill>
                <a:latin typeface="Consolas"/>
              </a:rPr>
              <a:t>.</a:t>
            </a:r>
            <a:r>
              <a:rPr lang="en-US" sz="1400" dirty="0" err="1">
                <a:solidFill>
                  <a:srgbClr val="000000"/>
                </a:solidFill>
                <a:latin typeface="Consolas"/>
              </a:rPr>
              <a:t>start</a:t>
            </a:r>
            <a:r>
              <a:rPr lang="en-US" sz="1400" b="1" dirty="0">
                <a:solidFill>
                  <a:srgbClr val="000080"/>
                </a:solidFill>
                <a:latin typeface="Consolas"/>
              </a:rPr>
              <a:t>()</a:t>
            </a:r>
            <a:endParaRPr lang="en-US" sz="1400" dirty="0">
              <a:solidFill>
                <a:srgbClr val="000000"/>
              </a:solidFill>
              <a:latin typeface="Consolas"/>
            </a:endParaRPr>
          </a:p>
          <a:p>
            <a:endParaRPr lang="en-US" sz="1400" dirty="0">
              <a:solidFill>
                <a:srgbClr val="000000"/>
              </a:solidFill>
              <a:latin typeface="Consolas"/>
            </a:endParaRPr>
          </a:p>
          <a:p>
            <a:r>
              <a:rPr lang="en-US" sz="1400" dirty="0">
                <a:solidFill>
                  <a:srgbClr val="008000"/>
                </a:solidFill>
                <a:latin typeface="Consolas"/>
              </a:rPr>
              <a:t># this will show an "ending experiment" screen and save data</a:t>
            </a:r>
            <a:endParaRPr lang="en-US" sz="1400" dirty="0">
              <a:solidFill>
                <a:srgbClr val="000000"/>
              </a:solidFill>
              <a:latin typeface="Consolas"/>
            </a:endParaRPr>
          </a:p>
          <a:p>
            <a:r>
              <a:rPr lang="en-US" sz="1400" dirty="0" err="1">
                <a:solidFill>
                  <a:srgbClr val="000000"/>
                </a:solidFill>
                <a:latin typeface="Consolas"/>
              </a:rPr>
              <a:t>control</a:t>
            </a:r>
            <a:r>
              <a:rPr lang="en-US" sz="1400" b="1" dirty="0" err="1">
                <a:solidFill>
                  <a:srgbClr val="000080"/>
                </a:solidFill>
                <a:latin typeface="Consolas"/>
              </a:rPr>
              <a:t>.</a:t>
            </a:r>
            <a:r>
              <a:rPr lang="en-US" sz="1400" dirty="0" err="1">
                <a:solidFill>
                  <a:srgbClr val="000000"/>
                </a:solidFill>
                <a:latin typeface="Consolas"/>
              </a:rPr>
              <a:t>end</a:t>
            </a:r>
            <a:r>
              <a:rPr lang="en-US" sz="1400" b="1" dirty="0">
                <a:solidFill>
                  <a:srgbClr val="000080"/>
                </a:solidFill>
                <a:latin typeface="Consolas"/>
              </a:rPr>
              <a:t>()</a:t>
            </a:r>
            <a:r>
              <a:rPr lang="en-US" sz="1400" dirty="0">
                <a:solidFill>
                  <a:srgbClr val="000000"/>
                </a:solidFill>
                <a:latin typeface="Consolas"/>
              </a:rPr>
              <a:t> </a:t>
            </a:r>
            <a:endParaRPr lang="en-US" sz="1400" dirty="0">
              <a:effectLst/>
            </a:endParaRPr>
          </a:p>
        </p:txBody>
      </p:sp>
    </p:spTree>
    <p:extLst>
      <p:ext uri="{BB962C8B-B14F-4D97-AF65-F5344CB8AC3E}">
        <p14:creationId xmlns:p14="http://schemas.microsoft.com/office/powerpoint/2010/main" val="203776189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1. </a:t>
            </a:r>
            <a:r>
              <a:rPr lang="en-US" dirty="0" err="1"/>
              <a:t>Expyriment</a:t>
            </a:r>
            <a:r>
              <a:rPr lang="en-US" dirty="0"/>
              <a:t>– Graphic Surface</a:t>
            </a:r>
          </a:p>
        </p:txBody>
      </p:sp>
      <p:sp>
        <p:nvSpPr>
          <p:cNvPr id="3" name="Inhaltsplatzhalter 2"/>
          <p:cNvSpPr>
            <a:spLocks noGrp="1"/>
          </p:cNvSpPr>
          <p:nvPr>
            <p:ph idx="1"/>
          </p:nvPr>
        </p:nvSpPr>
        <p:spPr>
          <a:xfrm>
            <a:off x="1097280" y="1845734"/>
            <a:ext cx="10058400" cy="4324478"/>
          </a:xfrm>
        </p:spPr>
        <p:txBody>
          <a:bodyPr>
            <a:normAutofit/>
          </a:bodyPr>
          <a:lstStyle/>
          <a:p>
            <a:r>
              <a:rPr lang="en-US" sz="2000" dirty="0"/>
              <a:t>Through our experiment initialization, the window is already there</a:t>
            </a:r>
            <a:endParaRPr lang="en-US" sz="2200" dirty="0">
              <a:cs typeface="Consolas" pitchFamily="49" charset="0"/>
            </a:endParaRPr>
          </a:p>
          <a:p>
            <a:r>
              <a:rPr lang="en-US" sz="2000" dirty="0">
                <a:cs typeface="Consolas" pitchFamily="49" charset="0"/>
              </a:rPr>
              <a:t>By default, however, it is a full screen window with a black background</a:t>
            </a:r>
          </a:p>
          <a:p>
            <a:pPr lvl="1"/>
            <a:r>
              <a:rPr lang="en-US" sz="1600" dirty="0">
                <a:cs typeface="Consolas" pitchFamily="49" charset="0"/>
              </a:rPr>
              <a:t>Let’s change that!</a:t>
            </a:r>
          </a:p>
          <a:p>
            <a:endParaRPr lang="en-US" sz="2000" dirty="0">
              <a:cs typeface="Consolas" pitchFamily="49" charset="0"/>
            </a:endParaRPr>
          </a:p>
          <a:p>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31</a:t>
            </a:fld>
            <a:endParaRPr lang="en-GB"/>
          </a:p>
        </p:txBody>
      </p:sp>
      <p:sp>
        <p:nvSpPr>
          <p:cNvPr id="6" name="Textfeld 5"/>
          <p:cNvSpPr txBox="1"/>
          <p:nvPr/>
        </p:nvSpPr>
        <p:spPr>
          <a:xfrm>
            <a:off x="985960" y="3089107"/>
            <a:ext cx="10134405" cy="2893100"/>
          </a:xfrm>
          <a:prstGeom prst="rect">
            <a:avLst/>
          </a:prstGeom>
          <a:solidFill>
            <a:schemeClr val="bg1">
              <a:lumMod val="95000"/>
            </a:schemeClr>
          </a:solidFill>
        </p:spPr>
        <p:txBody>
          <a:bodyPr wrap="square" rtlCol="0">
            <a:spAutoFit/>
          </a:bodyPr>
          <a:lstStyle/>
          <a:p>
            <a:r>
              <a:rPr lang="de-DE" sz="1400" dirty="0" err="1">
                <a:solidFill>
                  <a:srgbClr val="0000FF"/>
                </a:solidFill>
                <a:latin typeface="Consolas"/>
              </a:rPr>
              <a:t>from</a:t>
            </a:r>
            <a:r>
              <a:rPr lang="de-DE" sz="1400" dirty="0">
                <a:solidFill>
                  <a:srgbClr val="000000"/>
                </a:solidFill>
                <a:latin typeface="Consolas"/>
              </a:rPr>
              <a:t> </a:t>
            </a:r>
            <a:r>
              <a:rPr lang="de-DE" sz="1400" dirty="0" err="1">
                <a:solidFill>
                  <a:srgbClr val="000000"/>
                </a:solidFill>
                <a:latin typeface="Consolas"/>
              </a:rPr>
              <a:t>expyriment</a:t>
            </a:r>
            <a:r>
              <a:rPr lang="de-DE" sz="1400" dirty="0">
                <a:solidFill>
                  <a:srgbClr val="000000"/>
                </a:solidFill>
                <a:latin typeface="Consolas"/>
              </a:rPr>
              <a:t> </a:t>
            </a:r>
            <a:r>
              <a:rPr lang="de-DE" sz="1400" dirty="0" err="1">
                <a:solidFill>
                  <a:srgbClr val="0000FF"/>
                </a:solidFill>
                <a:latin typeface="Consolas"/>
              </a:rPr>
              <a:t>import</a:t>
            </a:r>
            <a:r>
              <a:rPr lang="de-DE" sz="1400" dirty="0">
                <a:solidFill>
                  <a:srgbClr val="000000"/>
                </a:solidFill>
                <a:latin typeface="Consolas"/>
              </a:rPr>
              <a:t> design</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control</a:t>
            </a:r>
            <a:endParaRPr lang="de-DE" sz="1400" dirty="0">
              <a:solidFill>
                <a:srgbClr val="000000"/>
              </a:solidFill>
              <a:latin typeface="Consolas"/>
            </a:endParaRPr>
          </a:p>
          <a:p>
            <a:endParaRPr lang="de-DE" sz="1400" dirty="0">
              <a:solidFill>
                <a:srgbClr val="000000"/>
              </a:solidFill>
              <a:latin typeface="Consolas"/>
            </a:endParaRPr>
          </a:p>
          <a:p>
            <a:r>
              <a:rPr lang="en-US" sz="1400" dirty="0" err="1">
                <a:solidFill>
                  <a:srgbClr val="000000"/>
                </a:solidFill>
                <a:latin typeface="Consolas"/>
              </a:rPr>
              <a:t>control</a:t>
            </a:r>
            <a:r>
              <a:rPr lang="en-US" sz="1400" b="1" dirty="0" err="1">
                <a:solidFill>
                  <a:srgbClr val="000080"/>
                </a:solidFill>
                <a:latin typeface="Consolas"/>
              </a:rPr>
              <a:t>.</a:t>
            </a:r>
            <a:r>
              <a:rPr lang="en-US" sz="1400" dirty="0" err="1">
                <a:solidFill>
                  <a:srgbClr val="000000"/>
                </a:solidFill>
                <a:latin typeface="Consolas"/>
              </a:rPr>
              <a:t>defaults</a:t>
            </a:r>
            <a:r>
              <a:rPr lang="en-US" sz="1400" b="1" dirty="0" err="1">
                <a:solidFill>
                  <a:srgbClr val="000080"/>
                </a:solidFill>
                <a:latin typeface="Consolas"/>
              </a:rPr>
              <a:t>.</a:t>
            </a:r>
            <a:r>
              <a:rPr lang="en-US" sz="1400" dirty="0" err="1">
                <a:solidFill>
                  <a:srgbClr val="000000"/>
                </a:solidFill>
                <a:latin typeface="Consolas"/>
              </a:rPr>
              <a:t>window_mode</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dirty="0">
                <a:solidFill>
                  <a:srgbClr val="0000FF"/>
                </a:solidFill>
                <a:latin typeface="Consolas"/>
              </a:rPr>
              <a:t>True</a:t>
            </a:r>
            <a:r>
              <a:rPr lang="en-US" sz="1400" dirty="0">
                <a:solidFill>
                  <a:srgbClr val="000000"/>
                </a:solidFill>
                <a:latin typeface="Consolas"/>
              </a:rPr>
              <a:t> </a:t>
            </a:r>
            <a:r>
              <a:rPr lang="en-US" sz="1400" dirty="0">
                <a:solidFill>
                  <a:srgbClr val="008000"/>
                </a:solidFill>
                <a:latin typeface="Consolas"/>
              </a:rPr>
              <a:t># True corresponds to windowed</a:t>
            </a:r>
            <a:endParaRPr lang="en-US" sz="1400" dirty="0">
              <a:solidFill>
                <a:srgbClr val="000000"/>
              </a:solidFill>
              <a:latin typeface="Consolas"/>
            </a:endParaRPr>
          </a:p>
          <a:p>
            <a:r>
              <a:rPr lang="en-US" sz="1400" dirty="0" err="1">
                <a:solidFill>
                  <a:srgbClr val="000000"/>
                </a:solidFill>
                <a:latin typeface="Consolas"/>
              </a:rPr>
              <a:t>control</a:t>
            </a:r>
            <a:r>
              <a:rPr lang="en-US" sz="1400" b="1" dirty="0" err="1">
                <a:solidFill>
                  <a:srgbClr val="000080"/>
                </a:solidFill>
                <a:latin typeface="Consolas"/>
              </a:rPr>
              <a:t>.</a:t>
            </a:r>
            <a:r>
              <a:rPr lang="en-US" sz="1400" dirty="0" err="1">
                <a:solidFill>
                  <a:srgbClr val="000000"/>
                </a:solidFill>
                <a:latin typeface="Consolas"/>
              </a:rPr>
              <a:t>defaults</a:t>
            </a:r>
            <a:r>
              <a:rPr lang="en-US" sz="1400" b="1" dirty="0" err="1">
                <a:solidFill>
                  <a:srgbClr val="000080"/>
                </a:solidFill>
                <a:latin typeface="Consolas"/>
              </a:rPr>
              <a:t>.</a:t>
            </a:r>
            <a:r>
              <a:rPr lang="en-US" sz="1400" dirty="0" err="1">
                <a:solidFill>
                  <a:srgbClr val="000000"/>
                </a:solidFill>
                <a:latin typeface="Consolas"/>
              </a:rPr>
              <a:t>window_size</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FF0000"/>
                </a:solidFill>
                <a:latin typeface="Consolas"/>
              </a:rPr>
              <a:t>800</a:t>
            </a:r>
            <a:r>
              <a:rPr lang="en-US" sz="1400" b="1" dirty="0">
                <a:solidFill>
                  <a:srgbClr val="000080"/>
                </a:solidFill>
                <a:latin typeface="Consolas"/>
              </a:rPr>
              <a:t>,</a:t>
            </a:r>
            <a:r>
              <a:rPr lang="en-US" sz="1400" dirty="0">
                <a:solidFill>
                  <a:srgbClr val="FF0000"/>
                </a:solidFill>
                <a:latin typeface="Consolas"/>
              </a:rPr>
              <a:t>600</a:t>
            </a:r>
            <a:r>
              <a:rPr lang="en-US" sz="1400" b="1" dirty="0">
                <a:solidFill>
                  <a:srgbClr val="000080"/>
                </a:solidFill>
                <a:latin typeface="Consolas"/>
              </a:rPr>
              <a:t>]</a:t>
            </a:r>
            <a:r>
              <a:rPr lang="en-US" sz="1400" dirty="0">
                <a:solidFill>
                  <a:srgbClr val="000000"/>
                </a:solidFill>
                <a:latin typeface="Consolas"/>
              </a:rPr>
              <a:t> </a:t>
            </a:r>
            <a:r>
              <a:rPr lang="en-US" sz="1400" dirty="0">
                <a:solidFill>
                  <a:srgbClr val="008000"/>
                </a:solidFill>
                <a:latin typeface="Consolas"/>
              </a:rPr>
              <a:t># 800x600 resolution</a:t>
            </a:r>
            <a:endParaRPr lang="en-US" sz="1400" dirty="0">
              <a:solidFill>
                <a:srgbClr val="000000"/>
              </a:solidFill>
              <a:latin typeface="Consolas"/>
            </a:endParaRPr>
          </a:p>
          <a:p>
            <a:r>
              <a:rPr lang="en-US" sz="1400" dirty="0">
                <a:solidFill>
                  <a:srgbClr val="008000"/>
                </a:solidFill>
                <a:latin typeface="Consolas"/>
              </a:rPr>
              <a:t># we are going to change the default background color for this experiment</a:t>
            </a:r>
            <a:endParaRPr lang="en-US" sz="1400" dirty="0">
              <a:solidFill>
                <a:srgbClr val="000000"/>
              </a:solidFill>
              <a:latin typeface="Consolas"/>
            </a:endParaRPr>
          </a:p>
          <a:p>
            <a:r>
              <a:rPr lang="en-US" sz="1400" dirty="0">
                <a:solidFill>
                  <a:srgbClr val="008000"/>
                </a:solidFill>
                <a:latin typeface="Consolas"/>
              </a:rPr>
              <a:t># however this can also be changed later after initialization using </a:t>
            </a:r>
            <a:r>
              <a:rPr lang="en-US" sz="1400" dirty="0" err="1">
                <a:solidFill>
                  <a:srgbClr val="008000"/>
                </a:solidFill>
                <a:latin typeface="Consolas"/>
              </a:rPr>
              <a:t>exp.screen.colour</a:t>
            </a:r>
            <a:r>
              <a:rPr lang="en-US" sz="1400" dirty="0">
                <a:solidFill>
                  <a:srgbClr val="008000"/>
                </a:solidFill>
                <a:latin typeface="Consolas"/>
              </a:rPr>
              <a:t>()</a:t>
            </a:r>
            <a:r>
              <a:rPr lang="en-US" sz="1400" dirty="0">
                <a:solidFill>
                  <a:srgbClr val="000000"/>
                </a:solidFill>
                <a:latin typeface="Consolas"/>
              </a:rPr>
              <a:t> </a:t>
            </a:r>
            <a:r>
              <a:rPr lang="en-US" sz="1400" dirty="0" err="1">
                <a:solidFill>
                  <a:srgbClr val="000000"/>
                </a:solidFill>
                <a:latin typeface="Consolas"/>
              </a:rPr>
              <a:t>design</a:t>
            </a:r>
            <a:r>
              <a:rPr lang="en-US" sz="1400" b="1" dirty="0" err="1">
                <a:solidFill>
                  <a:srgbClr val="000080"/>
                </a:solidFill>
                <a:latin typeface="Consolas"/>
              </a:rPr>
              <a:t>.</a:t>
            </a:r>
            <a:r>
              <a:rPr lang="en-US" sz="1400" dirty="0" err="1">
                <a:solidFill>
                  <a:srgbClr val="000000"/>
                </a:solidFill>
                <a:latin typeface="Consolas"/>
              </a:rPr>
              <a:t>defaults</a:t>
            </a:r>
            <a:r>
              <a:rPr lang="en-US" sz="1400" b="1" dirty="0" err="1">
                <a:solidFill>
                  <a:srgbClr val="000080"/>
                </a:solidFill>
                <a:latin typeface="Consolas"/>
              </a:rPr>
              <a:t>.</a:t>
            </a:r>
            <a:r>
              <a:rPr lang="en-US" sz="1400" dirty="0" err="1">
                <a:solidFill>
                  <a:srgbClr val="000000"/>
                </a:solidFill>
                <a:latin typeface="Consolas"/>
              </a:rPr>
              <a:t>experiment_background_colour</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FF0000"/>
                </a:solidFill>
                <a:latin typeface="Consolas"/>
              </a:rPr>
              <a:t>230</a:t>
            </a:r>
            <a:r>
              <a:rPr lang="en-US" sz="1400" b="1" dirty="0">
                <a:solidFill>
                  <a:srgbClr val="000080"/>
                </a:solidFill>
                <a:latin typeface="Consolas"/>
              </a:rPr>
              <a:t>,</a:t>
            </a:r>
            <a:r>
              <a:rPr lang="en-US" sz="1400" dirty="0">
                <a:solidFill>
                  <a:srgbClr val="FF0000"/>
                </a:solidFill>
                <a:latin typeface="Consolas"/>
              </a:rPr>
              <a:t>230</a:t>
            </a:r>
            <a:r>
              <a:rPr lang="en-US" sz="1400" b="1" dirty="0">
                <a:solidFill>
                  <a:srgbClr val="000080"/>
                </a:solidFill>
                <a:latin typeface="Consolas"/>
              </a:rPr>
              <a:t>,</a:t>
            </a:r>
            <a:r>
              <a:rPr lang="en-US" sz="1400" dirty="0">
                <a:solidFill>
                  <a:srgbClr val="FF0000"/>
                </a:solidFill>
                <a:latin typeface="Consolas"/>
              </a:rPr>
              <a:t>70</a:t>
            </a:r>
            <a:r>
              <a:rPr lang="en-US" sz="1400" b="1" dirty="0">
                <a:solidFill>
                  <a:srgbClr val="000080"/>
                </a:solidFill>
                <a:latin typeface="Consolas"/>
              </a:rPr>
              <a:t>)</a:t>
            </a:r>
            <a:endParaRPr lang="en-US" sz="1400" dirty="0"/>
          </a:p>
          <a:p>
            <a:endParaRPr lang="de-DE" sz="1400" dirty="0">
              <a:solidFill>
                <a:srgbClr val="000000"/>
              </a:solidFill>
              <a:latin typeface="Consolas"/>
            </a:endParaRPr>
          </a:p>
          <a:p>
            <a:r>
              <a:rPr lang="de-DE" sz="1400" dirty="0" err="1">
                <a:solidFill>
                  <a:srgbClr val="000000"/>
                </a:solidFill>
                <a:latin typeface="Consolas"/>
              </a:rPr>
              <a:t>exp</a:t>
            </a:r>
            <a:r>
              <a:rPr lang="de-DE" sz="1400" dirty="0">
                <a:solidFill>
                  <a:srgbClr val="000000"/>
                </a:solidFill>
                <a:latin typeface="Consolas"/>
              </a:rPr>
              <a:t> </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design</a:t>
            </a:r>
            <a:r>
              <a:rPr lang="de-DE" sz="1400" b="1" dirty="0" err="1">
                <a:solidFill>
                  <a:srgbClr val="000080"/>
                </a:solidFill>
                <a:latin typeface="Consolas"/>
              </a:rPr>
              <a:t>.</a:t>
            </a:r>
            <a:r>
              <a:rPr lang="de-DE" sz="1400" dirty="0" err="1">
                <a:solidFill>
                  <a:srgbClr val="000000"/>
                </a:solidFill>
                <a:latin typeface="Consolas"/>
              </a:rPr>
              <a:t>Experiment</a:t>
            </a:r>
            <a:r>
              <a:rPr lang="de-DE" sz="1400" b="1" dirty="0">
                <a:solidFill>
                  <a:srgbClr val="000080"/>
                </a:solidFill>
                <a:latin typeface="Consolas"/>
              </a:rPr>
              <a:t>(</a:t>
            </a:r>
            <a:r>
              <a:rPr lang="de-DE" sz="1400" dirty="0" err="1">
                <a:solidFill>
                  <a:srgbClr val="000000"/>
                </a:solidFill>
                <a:latin typeface="Consolas"/>
              </a:rPr>
              <a:t>name</a:t>
            </a:r>
            <a:r>
              <a:rPr lang="de-DE" sz="1400" b="1" dirty="0">
                <a:solidFill>
                  <a:srgbClr val="000080"/>
                </a:solidFill>
                <a:latin typeface="Consolas"/>
              </a:rPr>
              <a:t>=</a:t>
            </a:r>
            <a:r>
              <a:rPr lang="de-DE" sz="1400" dirty="0">
                <a:solidFill>
                  <a:srgbClr val="008000"/>
                </a:solidFill>
                <a:latin typeface="Consolas"/>
              </a:rPr>
              <a:t>"Cool Experiment"</a:t>
            </a:r>
            <a:r>
              <a:rPr lang="de-DE" sz="1400" b="1" dirty="0">
                <a:solidFill>
                  <a:srgbClr val="000080"/>
                </a:solidFill>
                <a:latin typeface="Consolas"/>
              </a:rPr>
              <a:t>)</a:t>
            </a:r>
            <a:endParaRPr lang="de-DE" sz="1400" dirty="0">
              <a:solidFill>
                <a:srgbClr val="000000"/>
              </a:solidFill>
              <a:latin typeface="Consolas"/>
            </a:endParaRPr>
          </a:p>
          <a:p>
            <a:endParaRPr lang="de-DE" sz="1400" dirty="0">
              <a:solidFill>
                <a:srgbClr val="000000"/>
              </a:solidFill>
              <a:latin typeface="Consolas"/>
            </a:endParaRPr>
          </a:p>
          <a:p>
            <a:r>
              <a:rPr lang="de-DE" sz="1400" dirty="0" err="1">
                <a:solidFill>
                  <a:srgbClr val="000000"/>
                </a:solidFill>
                <a:latin typeface="Consolas"/>
              </a:rPr>
              <a:t>control</a:t>
            </a:r>
            <a:r>
              <a:rPr lang="de-DE" sz="1400" b="1" dirty="0" err="1">
                <a:solidFill>
                  <a:srgbClr val="000080"/>
                </a:solidFill>
                <a:latin typeface="Consolas"/>
              </a:rPr>
              <a:t>.</a:t>
            </a:r>
            <a:r>
              <a:rPr lang="de-DE" sz="1400" dirty="0" err="1">
                <a:solidFill>
                  <a:srgbClr val="000000"/>
                </a:solidFill>
                <a:latin typeface="Consolas"/>
              </a:rPr>
              <a:t>initialize</a:t>
            </a:r>
            <a:r>
              <a:rPr lang="de-DE" sz="1400" b="1" dirty="0">
                <a:solidFill>
                  <a:srgbClr val="000080"/>
                </a:solidFill>
                <a:latin typeface="Consolas"/>
              </a:rPr>
              <a:t>(</a:t>
            </a:r>
            <a:r>
              <a:rPr lang="de-DE" sz="1400" dirty="0" err="1">
                <a:solidFill>
                  <a:srgbClr val="000000"/>
                </a:solidFill>
                <a:latin typeface="Consolas"/>
              </a:rPr>
              <a:t>exp</a:t>
            </a:r>
            <a:r>
              <a:rPr lang="de-DE" sz="1400" b="1" dirty="0">
                <a:solidFill>
                  <a:srgbClr val="000080"/>
                </a:solidFill>
                <a:latin typeface="Consolas"/>
              </a:rPr>
              <a:t>)</a:t>
            </a:r>
            <a:endParaRPr lang="de-DE" sz="1400" dirty="0">
              <a:solidFill>
                <a:srgbClr val="000000"/>
              </a:solidFill>
              <a:latin typeface="Consolas"/>
            </a:endParaRPr>
          </a:p>
          <a:p>
            <a:r>
              <a:rPr lang="de-DE" sz="1400" dirty="0" err="1">
                <a:solidFill>
                  <a:srgbClr val="000000"/>
                </a:solidFill>
                <a:latin typeface="Consolas"/>
              </a:rPr>
              <a:t>control</a:t>
            </a:r>
            <a:r>
              <a:rPr lang="de-DE" sz="1400" b="1" dirty="0" err="1">
                <a:solidFill>
                  <a:srgbClr val="000080"/>
                </a:solidFill>
                <a:latin typeface="Consolas"/>
              </a:rPr>
              <a:t>.</a:t>
            </a:r>
            <a:r>
              <a:rPr lang="de-DE" sz="1400" dirty="0" err="1">
                <a:solidFill>
                  <a:srgbClr val="000000"/>
                </a:solidFill>
                <a:latin typeface="Consolas"/>
              </a:rPr>
              <a:t>start</a:t>
            </a:r>
            <a:r>
              <a:rPr lang="de-DE" sz="1400" b="1" dirty="0">
                <a:solidFill>
                  <a:srgbClr val="000080"/>
                </a:solidFill>
                <a:latin typeface="Consolas"/>
              </a:rPr>
              <a:t>()</a:t>
            </a:r>
            <a:endParaRPr lang="de-DE" sz="1400" dirty="0">
              <a:solidFill>
                <a:srgbClr val="000000"/>
              </a:solidFill>
              <a:latin typeface="Consolas"/>
            </a:endParaRPr>
          </a:p>
          <a:p>
            <a:r>
              <a:rPr lang="de-DE" sz="1400" dirty="0" err="1">
                <a:solidFill>
                  <a:srgbClr val="000000"/>
                </a:solidFill>
                <a:latin typeface="Consolas"/>
              </a:rPr>
              <a:t>control</a:t>
            </a:r>
            <a:r>
              <a:rPr lang="de-DE" sz="1400" b="1" dirty="0" err="1">
                <a:solidFill>
                  <a:srgbClr val="000080"/>
                </a:solidFill>
                <a:latin typeface="Consolas"/>
              </a:rPr>
              <a:t>.</a:t>
            </a:r>
            <a:r>
              <a:rPr lang="de-DE" sz="1400" dirty="0" err="1">
                <a:solidFill>
                  <a:srgbClr val="000000"/>
                </a:solidFill>
                <a:latin typeface="Consolas"/>
              </a:rPr>
              <a:t>end</a:t>
            </a:r>
            <a:r>
              <a:rPr lang="de-DE" sz="1400" b="1" dirty="0">
                <a:solidFill>
                  <a:srgbClr val="000080"/>
                </a:solidFill>
                <a:latin typeface="Consolas"/>
              </a:rPr>
              <a:t>()</a:t>
            </a:r>
            <a:r>
              <a:rPr lang="de-DE" sz="1400" dirty="0">
                <a:solidFill>
                  <a:srgbClr val="000000"/>
                </a:solidFill>
                <a:latin typeface="Consolas"/>
              </a:rPr>
              <a:t> </a:t>
            </a:r>
            <a:endParaRPr lang="de-DE" sz="1400" dirty="0">
              <a:effectLst/>
            </a:endParaRPr>
          </a:p>
        </p:txBody>
      </p:sp>
    </p:spTree>
    <p:extLst>
      <p:ext uri="{BB962C8B-B14F-4D97-AF65-F5344CB8AC3E}">
        <p14:creationId xmlns:p14="http://schemas.microsoft.com/office/powerpoint/2010/main" val="25432421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1. </a:t>
            </a:r>
            <a:r>
              <a:rPr lang="en-US" dirty="0" err="1"/>
              <a:t>Expyriment</a:t>
            </a:r>
            <a:r>
              <a:rPr lang="en-US" dirty="0"/>
              <a:t>– Graphic Surface</a:t>
            </a:r>
          </a:p>
        </p:txBody>
      </p:sp>
      <p:sp>
        <p:nvSpPr>
          <p:cNvPr id="3" name="Inhaltsplatzhalter 2"/>
          <p:cNvSpPr>
            <a:spLocks noGrp="1"/>
          </p:cNvSpPr>
          <p:nvPr>
            <p:ph idx="1"/>
          </p:nvPr>
        </p:nvSpPr>
        <p:spPr>
          <a:xfrm>
            <a:off x="1097280" y="1845734"/>
            <a:ext cx="4802588" cy="4324478"/>
          </a:xfrm>
        </p:spPr>
        <p:txBody>
          <a:bodyPr>
            <a:normAutofit/>
          </a:bodyPr>
          <a:lstStyle/>
          <a:p>
            <a:r>
              <a:rPr lang="en-US" dirty="0"/>
              <a:t>Now everything is in a neat little window, but we won’t see much of our newly set background color as the </a:t>
            </a:r>
            <a:r>
              <a:rPr lang="en-US" b="1" dirty="0"/>
              <a:t>experiment </a:t>
            </a:r>
            <a:r>
              <a:rPr lang="en-US" dirty="0"/>
              <a:t>itself</a:t>
            </a:r>
            <a:r>
              <a:rPr lang="en-US" b="1" dirty="0"/>
              <a:t> is still empty</a:t>
            </a:r>
          </a:p>
          <a:p>
            <a:pPr lvl="1"/>
            <a:r>
              <a:rPr lang="en-US" dirty="0"/>
              <a:t>The startup screen is unaffected by our color change</a:t>
            </a:r>
          </a:p>
          <a:p>
            <a:r>
              <a:rPr lang="en-US" dirty="0">
                <a:cs typeface="Consolas" pitchFamily="49" charset="0"/>
              </a:rPr>
              <a:t>So we need to define and show some stimuli!</a:t>
            </a:r>
          </a:p>
        </p:txBody>
      </p:sp>
      <p:sp>
        <p:nvSpPr>
          <p:cNvPr id="4" name="Foliennummernplatzhalter 3"/>
          <p:cNvSpPr>
            <a:spLocks noGrp="1"/>
          </p:cNvSpPr>
          <p:nvPr>
            <p:ph type="sldNum" sz="quarter" idx="12"/>
          </p:nvPr>
        </p:nvSpPr>
        <p:spPr/>
        <p:txBody>
          <a:bodyPr/>
          <a:lstStyle/>
          <a:p>
            <a:fld id="{89C4E583-6443-4199-AF95-A2ECCC288D48}" type="slidenum">
              <a:rPr lang="en-GB" smtClean="0"/>
              <a:t>32</a:t>
            </a:fld>
            <a:endParaRPr lang="en-GB"/>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2991" y="1837385"/>
            <a:ext cx="5201423" cy="40569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36816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Expyriment</a:t>
            </a:r>
            <a:r>
              <a:rPr lang="en-US" dirty="0"/>
              <a:t> - Stimuli</a:t>
            </a:r>
          </a:p>
        </p:txBody>
      </p:sp>
      <p:sp>
        <p:nvSpPr>
          <p:cNvPr id="3" name="Inhaltsplatzhalter 2"/>
          <p:cNvSpPr>
            <a:spLocks noGrp="1"/>
          </p:cNvSpPr>
          <p:nvPr>
            <p:ph idx="1"/>
          </p:nvPr>
        </p:nvSpPr>
        <p:spPr/>
        <p:txBody>
          <a:bodyPr>
            <a:normAutofit/>
          </a:bodyPr>
          <a:lstStyle/>
          <a:p>
            <a:r>
              <a:rPr lang="en-US" sz="2200" dirty="0">
                <a:cs typeface="Consolas" pitchFamily="49" charset="0"/>
              </a:rPr>
              <a:t>We will, again, start with a point for fixation</a:t>
            </a:r>
          </a:p>
          <a:p>
            <a:pPr lvl="1"/>
            <a:r>
              <a:rPr lang="en-US" sz="1800" dirty="0">
                <a:cs typeface="Consolas" pitchFamily="49" charset="0"/>
              </a:rPr>
              <a:t>But first, we update our import statement</a:t>
            </a:r>
          </a:p>
          <a:p>
            <a:pPr lvl="1"/>
            <a:endParaRPr lang="en-US" sz="1800" dirty="0">
              <a:cs typeface="Consolas" pitchFamily="49" charset="0"/>
            </a:endParaRPr>
          </a:p>
          <a:p>
            <a:pPr lvl="1"/>
            <a:endParaRPr lang="en-US" sz="1800" dirty="0">
              <a:cs typeface="Consolas" pitchFamily="49" charset="0"/>
            </a:endParaRPr>
          </a:p>
          <a:p>
            <a:r>
              <a:rPr lang="en-US" sz="2200" dirty="0">
                <a:cs typeface="Consolas" pitchFamily="49" charset="0"/>
              </a:rPr>
              <a:t>To keep a clear structure, we want to attach this stimulus to a trial in a block</a:t>
            </a:r>
          </a:p>
          <a:p>
            <a:pPr lvl="1"/>
            <a:r>
              <a:rPr lang="en-US" sz="1800" dirty="0">
                <a:cs typeface="Consolas" pitchFamily="49" charset="0"/>
              </a:rPr>
              <a:t>Therefore, we also need a block and a trial</a:t>
            </a:r>
          </a:p>
        </p:txBody>
      </p:sp>
      <p:sp>
        <p:nvSpPr>
          <p:cNvPr id="4" name="Foliennummernplatzhalter 3"/>
          <p:cNvSpPr>
            <a:spLocks noGrp="1"/>
          </p:cNvSpPr>
          <p:nvPr>
            <p:ph type="sldNum" sz="quarter" idx="12"/>
          </p:nvPr>
        </p:nvSpPr>
        <p:spPr/>
        <p:txBody>
          <a:bodyPr/>
          <a:lstStyle/>
          <a:p>
            <a:fld id="{89C4E583-6443-4199-AF95-A2ECCC288D48}" type="slidenum">
              <a:rPr lang="en-GB" smtClean="0"/>
              <a:t>33</a:t>
            </a:fld>
            <a:endParaRPr lang="en-GB"/>
          </a:p>
        </p:txBody>
      </p:sp>
      <p:sp>
        <p:nvSpPr>
          <p:cNvPr id="5" name="Textfeld 4"/>
          <p:cNvSpPr txBox="1"/>
          <p:nvPr/>
        </p:nvSpPr>
        <p:spPr>
          <a:xfrm>
            <a:off x="1129084" y="4178434"/>
            <a:ext cx="10134405" cy="738664"/>
          </a:xfrm>
          <a:prstGeom prst="rect">
            <a:avLst/>
          </a:prstGeom>
          <a:solidFill>
            <a:schemeClr val="bg1">
              <a:lumMod val="95000"/>
            </a:schemeClr>
          </a:solidFill>
        </p:spPr>
        <p:txBody>
          <a:bodyPr wrap="square" rtlCol="0">
            <a:spAutoFit/>
          </a:bodyPr>
          <a:lstStyle/>
          <a:p>
            <a:r>
              <a:rPr lang="en-US" sz="1400" dirty="0">
                <a:solidFill>
                  <a:srgbClr val="008000"/>
                </a:solidFill>
                <a:latin typeface="Consolas"/>
              </a:rPr>
              <a:t># put this after initializing the experiment</a:t>
            </a:r>
            <a:endParaRPr lang="en-US" sz="1400" dirty="0">
              <a:solidFill>
                <a:srgbClr val="000000"/>
              </a:solidFill>
              <a:latin typeface="Consolas"/>
            </a:endParaRPr>
          </a:p>
          <a:p>
            <a:r>
              <a:rPr lang="en-US" sz="1400" dirty="0" err="1">
                <a:solidFill>
                  <a:srgbClr val="000000"/>
                </a:solidFill>
                <a:latin typeface="Consolas"/>
              </a:rPr>
              <a:t>block_one</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design</a:t>
            </a:r>
            <a:r>
              <a:rPr lang="en-US" sz="1400" b="1" dirty="0" err="1">
                <a:solidFill>
                  <a:srgbClr val="000080"/>
                </a:solidFill>
                <a:latin typeface="Consolas"/>
              </a:rPr>
              <a:t>.</a:t>
            </a:r>
            <a:r>
              <a:rPr lang="en-US" sz="1400" dirty="0" err="1">
                <a:solidFill>
                  <a:srgbClr val="000000"/>
                </a:solidFill>
                <a:latin typeface="Consolas"/>
              </a:rPr>
              <a:t>Block</a:t>
            </a:r>
            <a:r>
              <a:rPr lang="en-US" sz="1400" b="1" dirty="0">
                <a:solidFill>
                  <a:srgbClr val="000080"/>
                </a:solidFill>
                <a:latin typeface="Consolas"/>
              </a:rPr>
              <a:t>(</a:t>
            </a:r>
            <a:r>
              <a:rPr lang="en-US" sz="1400" dirty="0">
                <a:solidFill>
                  <a:srgbClr val="000000"/>
                </a:solidFill>
                <a:latin typeface="Consolas"/>
              </a:rPr>
              <a:t>name</a:t>
            </a:r>
            <a:r>
              <a:rPr lang="en-US" sz="1400" b="1" dirty="0">
                <a:solidFill>
                  <a:srgbClr val="000080"/>
                </a:solidFill>
                <a:latin typeface="Consolas"/>
              </a:rPr>
              <a:t>=</a:t>
            </a:r>
            <a:r>
              <a:rPr lang="en-US" sz="1400" dirty="0">
                <a:solidFill>
                  <a:srgbClr val="008000"/>
                </a:solidFill>
                <a:latin typeface="Consolas"/>
              </a:rPr>
              <a:t>"Our only block"</a:t>
            </a:r>
            <a:r>
              <a:rPr lang="en-US" sz="1400" b="1" dirty="0">
                <a:solidFill>
                  <a:srgbClr val="000080"/>
                </a:solidFill>
                <a:latin typeface="Consolas"/>
              </a:rPr>
              <a:t>)</a:t>
            </a:r>
            <a:endParaRPr lang="en-US" sz="1400" dirty="0">
              <a:solidFill>
                <a:srgbClr val="000000"/>
              </a:solidFill>
              <a:latin typeface="Consolas"/>
            </a:endParaRPr>
          </a:p>
          <a:p>
            <a:r>
              <a:rPr lang="en-US" sz="1400" dirty="0" err="1">
                <a:solidFill>
                  <a:srgbClr val="000000"/>
                </a:solidFill>
                <a:latin typeface="Consolas"/>
              </a:rPr>
              <a:t>tmp_trial</a:t>
            </a:r>
            <a:r>
              <a:rPr lang="en-US" sz="1400" dirty="0">
                <a:solidFill>
                  <a:srgbClr val="000000"/>
                </a:solidFill>
                <a:latin typeface="Consolas"/>
              </a:rPr>
              <a:t> </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design</a:t>
            </a:r>
            <a:r>
              <a:rPr lang="en-US" sz="1400" b="1" dirty="0" err="1">
                <a:solidFill>
                  <a:srgbClr val="000080"/>
                </a:solidFill>
                <a:latin typeface="Consolas"/>
              </a:rPr>
              <a:t>.</a:t>
            </a:r>
            <a:r>
              <a:rPr lang="en-US" sz="1400" dirty="0" err="1">
                <a:solidFill>
                  <a:srgbClr val="000000"/>
                </a:solidFill>
                <a:latin typeface="Consolas"/>
              </a:rPr>
              <a:t>Trial</a:t>
            </a:r>
            <a:r>
              <a:rPr lang="en-US" sz="1400" b="1" dirty="0">
                <a:solidFill>
                  <a:srgbClr val="000080"/>
                </a:solidFill>
                <a:latin typeface="Consolas"/>
              </a:rPr>
              <a:t>()</a:t>
            </a:r>
            <a:endParaRPr lang="en-US" sz="1400" dirty="0">
              <a:effectLst/>
            </a:endParaRPr>
          </a:p>
        </p:txBody>
      </p:sp>
      <p:sp>
        <p:nvSpPr>
          <p:cNvPr id="6" name="Textfeld 5"/>
          <p:cNvSpPr txBox="1"/>
          <p:nvPr/>
        </p:nvSpPr>
        <p:spPr>
          <a:xfrm>
            <a:off x="1059742" y="2679776"/>
            <a:ext cx="10134405" cy="307777"/>
          </a:xfrm>
          <a:prstGeom prst="rect">
            <a:avLst/>
          </a:prstGeom>
          <a:solidFill>
            <a:schemeClr val="bg1">
              <a:lumMod val="95000"/>
            </a:schemeClr>
          </a:solidFill>
        </p:spPr>
        <p:txBody>
          <a:bodyPr wrap="square" rtlCol="0">
            <a:spAutoFit/>
          </a:bodyPr>
          <a:lstStyle/>
          <a:p>
            <a:r>
              <a:rPr lang="en-US" sz="1400" dirty="0">
                <a:solidFill>
                  <a:srgbClr val="0000FF"/>
                </a:solidFill>
                <a:latin typeface="Consolas"/>
              </a:rPr>
              <a:t>from</a:t>
            </a:r>
            <a:r>
              <a:rPr lang="en-US" sz="1400" dirty="0">
                <a:solidFill>
                  <a:srgbClr val="000000"/>
                </a:solidFill>
                <a:latin typeface="Consolas"/>
              </a:rPr>
              <a:t> </a:t>
            </a:r>
            <a:r>
              <a:rPr lang="en-US" sz="1400" dirty="0" err="1">
                <a:solidFill>
                  <a:srgbClr val="000000"/>
                </a:solidFill>
                <a:latin typeface="Consolas"/>
              </a:rPr>
              <a:t>expyriment</a:t>
            </a:r>
            <a:r>
              <a:rPr lang="en-US" sz="1400" dirty="0">
                <a:solidFill>
                  <a:srgbClr val="000000"/>
                </a:solidFill>
                <a:latin typeface="Consolas"/>
              </a:rPr>
              <a:t> </a:t>
            </a:r>
            <a:r>
              <a:rPr lang="en-US" sz="1400" dirty="0">
                <a:solidFill>
                  <a:srgbClr val="0000FF"/>
                </a:solidFill>
                <a:latin typeface="Consolas"/>
              </a:rPr>
              <a:t>import</a:t>
            </a:r>
            <a:r>
              <a:rPr lang="en-US" sz="1400" dirty="0">
                <a:solidFill>
                  <a:srgbClr val="000000"/>
                </a:solidFill>
                <a:latin typeface="Consolas"/>
              </a:rPr>
              <a:t> design</a:t>
            </a:r>
            <a:r>
              <a:rPr lang="en-US" sz="1400" b="1" dirty="0">
                <a:solidFill>
                  <a:srgbClr val="000080"/>
                </a:solidFill>
                <a:latin typeface="Consolas"/>
              </a:rPr>
              <a:t>,</a:t>
            </a:r>
            <a:r>
              <a:rPr lang="en-US" sz="1400" dirty="0">
                <a:solidFill>
                  <a:srgbClr val="000000"/>
                </a:solidFill>
                <a:latin typeface="Consolas"/>
              </a:rPr>
              <a:t> control</a:t>
            </a:r>
            <a:r>
              <a:rPr lang="en-US" sz="1400" b="1" dirty="0">
                <a:solidFill>
                  <a:srgbClr val="000080"/>
                </a:solidFill>
                <a:latin typeface="Consolas"/>
              </a:rPr>
              <a:t>,</a:t>
            </a:r>
            <a:r>
              <a:rPr lang="en-US" sz="1400" dirty="0">
                <a:solidFill>
                  <a:srgbClr val="000000"/>
                </a:solidFill>
                <a:latin typeface="Consolas"/>
              </a:rPr>
              <a:t> stimuli</a:t>
            </a:r>
            <a:endParaRPr lang="en-US" sz="1400" dirty="0">
              <a:effectLst/>
            </a:endParaRPr>
          </a:p>
        </p:txBody>
      </p:sp>
    </p:spTree>
    <p:extLst>
      <p:ext uri="{BB962C8B-B14F-4D97-AF65-F5344CB8AC3E}">
        <p14:creationId xmlns:p14="http://schemas.microsoft.com/office/powerpoint/2010/main" val="36662816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2. </a:t>
            </a:r>
            <a:r>
              <a:rPr lang="en-US" dirty="0" err="1"/>
              <a:t>Expyriment</a:t>
            </a:r>
            <a:r>
              <a:rPr lang="en-US" dirty="0"/>
              <a:t> - Stimuli</a:t>
            </a:r>
          </a:p>
        </p:txBody>
      </p:sp>
      <p:sp>
        <p:nvSpPr>
          <p:cNvPr id="3" name="Inhaltsplatzhalter 2"/>
          <p:cNvSpPr>
            <a:spLocks noGrp="1"/>
          </p:cNvSpPr>
          <p:nvPr>
            <p:ph idx="1"/>
          </p:nvPr>
        </p:nvSpPr>
        <p:spPr/>
        <p:txBody>
          <a:bodyPr>
            <a:normAutofit/>
          </a:bodyPr>
          <a:lstStyle/>
          <a:p>
            <a:r>
              <a:rPr lang="en-US" sz="2000" dirty="0">
                <a:cs typeface="Consolas" pitchFamily="49" charset="0"/>
              </a:rPr>
              <a:t>Now we can create our stimulus!</a:t>
            </a:r>
          </a:p>
          <a:p>
            <a:pPr lvl="1">
              <a:spcAft>
                <a:spcPts val="200"/>
              </a:spcAft>
            </a:pPr>
            <a:r>
              <a:rPr lang="en-US" sz="1600" dirty="0">
                <a:cs typeface="Consolas" pitchFamily="49" charset="0"/>
              </a:rPr>
              <a:t>Here, we even have a special object for fixation crosses</a:t>
            </a:r>
          </a:p>
          <a:p>
            <a:pPr lvl="1">
              <a:spcAft>
                <a:spcPts val="200"/>
              </a:spcAft>
            </a:pPr>
            <a:endParaRPr lang="en-US" sz="1600" dirty="0">
              <a:cs typeface="Consolas" pitchFamily="49" charset="0"/>
            </a:endParaRPr>
          </a:p>
          <a:p>
            <a:pPr marL="201168" lvl="1" indent="0">
              <a:spcAft>
                <a:spcPts val="200"/>
              </a:spcAft>
              <a:buNone/>
            </a:pPr>
            <a:endParaRPr lang="en-US" sz="1000" dirty="0">
              <a:cs typeface="Consolas" pitchFamily="49" charset="0"/>
            </a:endParaRPr>
          </a:p>
          <a:p>
            <a:r>
              <a:rPr lang="en-US" sz="2000" dirty="0">
                <a:cs typeface="Consolas" pitchFamily="49" charset="0"/>
              </a:rPr>
              <a:t>Then we attach this stimulus to the trial, the trial to the block and the block to the experiment</a:t>
            </a:r>
          </a:p>
          <a:p>
            <a:pPr marL="0" indent="0">
              <a:buNone/>
            </a:pPr>
            <a:endParaRPr lang="en-US" sz="2000" dirty="0">
              <a:cs typeface="Consolas" pitchFamily="49" charset="0"/>
            </a:endParaRPr>
          </a:p>
          <a:p>
            <a:pPr marL="0" indent="0">
              <a:spcBef>
                <a:spcPts val="600"/>
              </a:spcBef>
              <a:buNone/>
            </a:pPr>
            <a:endParaRPr lang="en-US" sz="1100" dirty="0">
              <a:cs typeface="Consolas" pitchFamily="49" charset="0"/>
            </a:endParaRPr>
          </a:p>
          <a:p>
            <a:pPr>
              <a:spcBef>
                <a:spcPts val="600"/>
              </a:spcBef>
            </a:pPr>
            <a:r>
              <a:rPr lang="en-US" sz="2000" dirty="0">
                <a:cs typeface="Consolas" pitchFamily="49" charset="0"/>
              </a:rPr>
              <a:t>And finally, after starting the experiment, we can go through our blocks and trials and present the stimulus</a:t>
            </a:r>
          </a:p>
        </p:txBody>
      </p:sp>
      <p:sp>
        <p:nvSpPr>
          <p:cNvPr id="4" name="Foliennummernplatzhalter 3"/>
          <p:cNvSpPr>
            <a:spLocks noGrp="1"/>
          </p:cNvSpPr>
          <p:nvPr>
            <p:ph type="sldNum" sz="quarter" idx="12"/>
          </p:nvPr>
        </p:nvSpPr>
        <p:spPr/>
        <p:txBody>
          <a:bodyPr/>
          <a:lstStyle/>
          <a:p>
            <a:fld id="{89C4E583-6443-4199-AF95-A2ECCC288D48}" type="slidenum">
              <a:rPr lang="en-GB" smtClean="0"/>
              <a:t>34</a:t>
            </a:fld>
            <a:endParaRPr lang="en-GB"/>
          </a:p>
        </p:txBody>
      </p:sp>
      <p:sp>
        <p:nvSpPr>
          <p:cNvPr id="5" name="Textfeld 4"/>
          <p:cNvSpPr txBox="1"/>
          <p:nvPr/>
        </p:nvSpPr>
        <p:spPr>
          <a:xfrm>
            <a:off x="1059739" y="3332831"/>
            <a:ext cx="10134405" cy="738664"/>
          </a:xfrm>
          <a:prstGeom prst="rect">
            <a:avLst/>
          </a:prstGeom>
          <a:solidFill>
            <a:schemeClr val="bg1">
              <a:lumMod val="95000"/>
            </a:schemeClr>
          </a:solidFill>
        </p:spPr>
        <p:txBody>
          <a:bodyPr wrap="square" rtlCol="0">
            <a:spAutoFit/>
          </a:bodyPr>
          <a:lstStyle/>
          <a:p>
            <a:r>
              <a:rPr lang="de-DE" sz="1400" dirty="0" err="1">
                <a:solidFill>
                  <a:srgbClr val="000000"/>
                </a:solidFill>
                <a:latin typeface="Consolas"/>
              </a:rPr>
              <a:t>tmp_trial</a:t>
            </a:r>
            <a:r>
              <a:rPr lang="de-DE" sz="1400" b="1" dirty="0" err="1">
                <a:solidFill>
                  <a:srgbClr val="000080"/>
                </a:solidFill>
                <a:latin typeface="Consolas"/>
              </a:rPr>
              <a:t>.</a:t>
            </a:r>
            <a:r>
              <a:rPr lang="de-DE" sz="1400" dirty="0" err="1">
                <a:solidFill>
                  <a:srgbClr val="000000"/>
                </a:solidFill>
                <a:latin typeface="Consolas"/>
              </a:rPr>
              <a:t>add_stimulus</a:t>
            </a:r>
            <a:r>
              <a:rPr lang="de-DE" sz="1400" b="1" dirty="0">
                <a:solidFill>
                  <a:srgbClr val="000080"/>
                </a:solidFill>
                <a:latin typeface="Consolas"/>
              </a:rPr>
              <a:t>(</a:t>
            </a:r>
            <a:r>
              <a:rPr lang="de-DE" sz="1400" dirty="0" err="1">
                <a:solidFill>
                  <a:srgbClr val="000000"/>
                </a:solidFill>
                <a:latin typeface="Consolas"/>
              </a:rPr>
              <a:t>cross</a:t>
            </a:r>
            <a:r>
              <a:rPr lang="de-DE" sz="1400" b="1" dirty="0">
                <a:solidFill>
                  <a:srgbClr val="000080"/>
                </a:solidFill>
                <a:latin typeface="Consolas"/>
              </a:rPr>
              <a:t>)</a:t>
            </a:r>
            <a:endParaRPr lang="de-DE" sz="1400" dirty="0">
              <a:solidFill>
                <a:srgbClr val="000000"/>
              </a:solidFill>
              <a:latin typeface="Consolas"/>
            </a:endParaRPr>
          </a:p>
          <a:p>
            <a:r>
              <a:rPr lang="de-DE" sz="1400" dirty="0" err="1">
                <a:solidFill>
                  <a:srgbClr val="000000"/>
                </a:solidFill>
                <a:latin typeface="Consolas"/>
              </a:rPr>
              <a:t>block_one</a:t>
            </a:r>
            <a:r>
              <a:rPr lang="de-DE" sz="1400" b="1" dirty="0" err="1">
                <a:solidFill>
                  <a:srgbClr val="000080"/>
                </a:solidFill>
                <a:latin typeface="Consolas"/>
              </a:rPr>
              <a:t>.</a:t>
            </a:r>
            <a:r>
              <a:rPr lang="de-DE" sz="1400" dirty="0" err="1">
                <a:solidFill>
                  <a:srgbClr val="000000"/>
                </a:solidFill>
                <a:latin typeface="Consolas"/>
              </a:rPr>
              <a:t>add_trial</a:t>
            </a:r>
            <a:r>
              <a:rPr lang="de-DE" sz="1400" b="1" dirty="0">
                <a:solidFill>
                  <a:srgbClr val="000080"/>
                </a:solidFill>
                <a:latin typeface="Consolas"/>
              </a:rPr>
              <a:t>(</a:t>
            </a:r>
            <a:r>
              <a:rPr lang="de-DE" sz="1400" dirty="0" err="1">
                <a:solidFill>
                  <a:srgbClr val="000000"/>
                </a:solidFill>
                <a:latin typeface="Consolas"/>
              </a:rPr>
              <a:t>tmp_trial</a:t>
            </a:r>
            <a:r>
              <a:rPr lang="de-DE" sz="1400" b="1" dirty="0">
                <a:solidFill>
                  <a:srgbClr val="000080"/>
                </a:solidFill>
                <a:latin typeface="Consolas"/>
              </a:rPr>
              <a:t>)</a:t>
            </a:r>
            <a:endParaRPr lang="de-DE" sz="1400" dirty="0">
              <a:solidFill>
                <a:srgbClr val="000000"/>
              </a:solidFill>
              <a:latin typeface="Consolas"/>
            </a:endParaRPr>
          </a:p>
          <a:p>
            <a:r>
              <a:rPr lang="de-DE" sz="1400" dirty="0" err="1">
                <a:solidFill>
                  <a:srgbClr val="000000"/>
                </a:solidFill>
                <a:latin typeface="Consolas"/>
              </a:rPr>
              <a:t>exp</a:t>
            </a:r>
            <a:r>
              <a:rPr lang="de-DE" sz="1400" b="1" dirty="0" err="1">
                <a:solidFill>
                  <a:srgbClr val="000080"/>
                </a:solidFill>
                <a:latin typeface="Consolas"/>
              </a:rPr>
              <a:t>.</a:t>
            </a:r>
            <a:r>
              <a:rPr lang="de-DE" sz="1400" dirty="0" err="1">
                <a:solidFill>
                  <a:srgbClr val="000000"/>
                </a:solidFill>
                <a:latin typeface="Consolas"/>
              </a:rPr>
              <a:t>add_block</a:t>
            </a:r>
            <a:r>
              <a:rPr lang="de-DE" sz="1400" b="1" dirty="0">
                <a:solidFill>
                  <a:srgbClr val="000080"/>
                </a:solidFill>
                <a:latin typeface="Consolas"/>
              </a:rPr>
              <a:t>(</a:t>
            </a:r>
            <a:r>
              <a:rPr lang="de-DE" sz="1400" dirty="0" err="1">
                <a:solidFill>
                  <a:srgbClr val="000000"/>
                </a:solidFill>
                <a:latin typeface="Consolas"/>
              </a:rPr>
              <a:t>block_one</a:t>
            </a:r>
            <a:r>
              <a:rPr lang="de-DE" sz="1400" b="1" dirty="0">
                <a:solidFill>
                  <a:srgbClr val="000080"/>
                </a:solidFill>
                <a:latin typeface="Consolas"/>
              </a:rPr>
              <a:t>)</a:t>
            </a:r>
            <a:endParaRPr lang="de-DE" sz="1400" dirty="0">
              <a:effectLst/>
            </a:endParaRPr>
          </a:p>
        </p:txBody>
      </p:sp>
      <p:sp>
        <p:nvSpPr>
          <p:cNvPr id="6" name="Textfeld 5"/>
          <p:cNvSpPr txBox="1"/>
          <p:nvPr/>
        </p:nvSpPr>
        <p:spPr>
          <a:xfrm>
            <a:off x="1059741" y="2465767"/>
            <a:ext cx="10134405" cy="523220"/>
          </a:xfrm>
          <a:prstGeom prst="rect">
            <a:avLst/>
          </a:prstGeom>
          <a:solidFill>
            <a:schemeClr val="bg1">
              <a:lumMod val="95000"/>
            </a:schemeClr>
          </a:solidFill>
        </p:spPr>
        <p:txBody>
          <a:bodyPr wrap="square" rtlCol="0">
            <a:spAutoFit/>
          </a:bodyPr>
          <a:lstStyle/>
          <a:p>
            <a:r>
              <a:rPr lang="en-US" sz="1400" dirty="0">
                <a:solidFill>
                  <a:srgbClr val="000000"/>
                </a:solidFill>
                <a:latin typeface="Consolas"/>
              </a:rPr>
              <a:t>cross </a:t>
            </a:r>
            <a:r>
              <a:rPr lang="en-US" sz="1400" b="1" dirty="0">
                <a:solidFill>
                  <a:srgbClr val="000080"/>
                </a:solidFill>
                <a:latin typeface="Consolas"/>
              </a:rPr>
              <a:t>=</a:t>
            </a:r>
            <a:r>
              <a:rPr lang="en-US" sz="1400" dirty="0">
                <a:solidFill>
                  <a:srgbClr val="000000"/>
                </a:solidFill>
                <a:latin typeface="Consolas"/>
              </a:rPr>
              <a:t> </a:t>
            </a:r>
            <a:r>
              <a:rPr lang="en-US" sz="1400" dirty="0" err="1">
                <a:solidFill>
                  <a:srgbClr val="000000"/>
                </a:solidFill>
                <a:latin typeface="Consolas"/>
              </a:rPr>
              <a:t>stimuli</a:t>
            </a:r>
            <a:r>
              <a:rPr lang="en-US" sz="1400" b="1" dirty="0" err="1">
                <a:solidFill>
                  <a:srgbClr val="000080"/>
                </a:solidFill>
                <a:latin typeface="Consolas"/>
              </a:rPr>
              <a:t>.</a:t>
            </a:r>
            <a:r>
              <a:rPr lang="en-US" sz="1400" dirty="0" err="1">
                <a:solidFill>
                  <a:srgbClr val="000000"/>
                </a:solidFill>
                <a:latin typeface="Consolas"/>
              </a:rPr>
              <a:t>FixCross</a:t>
            </a:r>
            <a:r>
              <a:rPr lang="en-US" sz="1400" b="1" dirty="0">
                <a:solidFill>
                  <a:srgbClr val="000080"/>
                </a:solidFill>
                <a:latin typeface="Consolas"/>
              </a:rPr>
              <a:t>(</a:t>
            </a:r>
            <a:r>
              <a:rPr lang="en-US" sz="1400" dirty="0" err="1">
                <a:solidFill>
                  <a:srgbClr val="000000"/>
                </a:solidFill>
                <a:latin typeface="Consolas"/>
              </a:rPr>
              <a:t>colour</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000000"/>
                </a:solidFill>
                <a:latin typeface="Consolas"/>
              </a:rPr>
              <a:t> </a:t>
            </a:r>
            <a:r>
              <a:rPr lang="en-US" sz="1400" dirty="0">
                <a:solidFill>
                  <a:srgbClr val="008000"/>
                </a:solidFill>
                <a:latin typeface="Consolas"/>
              </a:rPr>
              <a:t># set to black</a:t>
            </a:r>
          </a:p>
          <a:p>
            <a:r>
              <a:rPr lang="de-DE" sz="1400" dirty="0" err="1">
                <a:solidFill>
                  <a:srgbClr val="000000"/>
                </a:solidFill>
                <a:latin typeface="Consolas"/>
              </a:rPr>
              <a:t>cross</a:t>
            </a:r>
            <a:r>
              <a:rPr lang="de-DE" sz="1400" b="1" dirty="0" err="1">
                <a:solidFill>
                  <a:srgbClr val="000080"/>
                </a:solidFill>
                <a:latin typeface="Consolas"/>
              </a:rPr>
              <a:t>.</a:t>
            </a:r>
            <a:r>
              <a:rPr lang="de-DE" sz="1400" dirty="0" err="1">
                <a:solidFill>
                  <a:srgbClr val="000000"/>
                </a:solidFill>
                <a:latin typeface="Consolas"/>
              </a:rPr>
              <a:t>preload</a:t>
            </a:r>
            <a:r>
              <a:rPr lang="de-DE" sz="1400" b="1" dirty="0">
                <a:solidFill>
                  <a:srgbClr val="000080"/>
                </a:solidFill>
                <a:latin typeface="Consolas"/>
              </a:rPr>
              <a:t>()</a:t>
            </a:r>
            <a:r>
              <a:rPr lang="en-US" sz="1400" dirty="0">
                <a:solidFill>
                  <a:srgbClr val="000000"/>
                </a:solidFill>
                <a:latin typeface="Consolas"/>
              </a:rPr>
              <a:t> </a:t>
            </a:r>
            <a:r>
              <a:rPr lang="en-US" sz="1400" dirty="0">
                <a:solidFill>
                  <a:srgbClr val="008000"/>
                </a:solidFill>
                <a:latin typeface="Consolas"/>
              </a:rPr>
              <a:t># loads the stimulus to memory</a:t>
            </a:r>
            <a:endParaRPr lang="en-US" sz="1400" dirty="0"/>
          </a:p>
        </p:txBody>
      </p:sp>
      <p:sp>
        <p:nvSpPr>
          <p:cNvPr id="7" name="Textfeld 6"/>
          <p:cNvSpPr txBox="1"/>
          <p:nvPr/>
        </p:nvSpPr>
        <p:spPr>
          <a:xfrm>
            <a:off x="1059741" y="4717682"/>
            <a:ext cx="10134405" cy="1600438"/>
          </a:xfrm>
          <a:prstGeom prst="rect">
            <a:avLst/>
          </a:prstGeom>
          <a:solidFill>
            <a:schemeClr val="bg1">
              <a:lumMod val="95000"/>
            </a:schemeClr>
          </a:solidFill>
        </p:spPr>
        <p:txBody>
          <a:bodyPr wrap="square" rtlCol="0">
            <a:spAutoFit/>
          </a:bodyPr>
          <a:lstStyle/>
          <a:p>
            <a:r>
              <a:rPr lang="en-US" sz="1400" dirty="0">
                <a:solidFill>
                  <a:srgbClr val="008000"/>
                </a:solidFill>
                <a:latin typeface="Consolas"/>
              </a:rPr>
              <a:t># since right now we only have one block and one trial, this will only do</a:t>
            </a:r>
            <a:endParaRPr lang="en-US" sz="1400" dirty="0">
              <a:solidFill>
                <a:srgbClr val="000000"/>
              </a:solidFill>
              <a:latin typeface="Consolas"/>
            </a:endParaRPr>
          </a:p>
          <a:p>
            <a:r>
              <a:rPr lang="en-US" sz="1400" dirty="0">
                <a:solidFill>
                  <a:srgbClr val="008000"/>
                </a:solidFill>
                <a:latin typeface="Consolas"/>
              </a:rPr>
              <a:t># one iteration each. but it's good to keep the loops because they can easily</a:t>
            </a:r>
            <a:endParaRPr lang="en-US" sz="1400" dirty="0">
              <a:solidFill>
                <a:srgbClr val="000000"/>
              </a:solidFill>
              <a:latin typeface="Consolas"/>
            </a:endParaRPr>
          </a:p>
          <a:p>
            <a:r>
              <a:rPr lang="en-US" sz="1400" dirty="0">
                <a:solidFill>
                  <a:srgbClr val="008000"/>
                </a:solidFill>
                <a:latin typeface="Consolas"/>
              </a:rPr>
              <a:t># generalize for multiple trials or multiple blocks</a:t>
            </a:r>
            <a:endParaRPr lang="en-US" sz="1400" dirty="0">
              <a:solidFill>
                <a:srgbClr val="000000"/>
              </a:solidFill>
              <a:latin typeface="Consolas"/>
            </a:endParaRPr>
          </a:p>
          <a:p>
            <a:r>
              <a:rPr lang="en-US" sz="1400" dirty="0">
                <a:solidFill>
                  <a:srgbClr val="0000FF"/>
                </a:solidFill>
                <a:latin typeface="Consolas"/>
              </a:rPr>
              <a:t>for</a:t>
            </a:r>
            <a:r>
              <a:rPr lang="en-US" sz="1400" dirty="0">
                <a:solidFill>
                  <a:srgbClr val="000000"/>
                </a:solidFill>
                <a:latin typeface="Consolas"/>
              </a:rPr>
              <a:t> b </a:t>
            </a:r>
            <a:r>
              <a:rPr lang="en-US" sz="1400" dirty="0">
                <a:solidFill>
                  <a:srgbClr val="0000FF"/>
                </a:solidFill>
                <a:latin typeface="Consolas"/>
              </a:rPr>
              <a:t>in</a:t>
            </a:r>
            <a:r>
              <a:rPr lang="en-US" sz="1400" dirty="0">
                <a:solidFill>
                  <a:srgbClr val="000000"/>
                </a:solidFill>
                <a:latin typeface="Consolas"/>
              </a:rPr>
              <a:t> </a:t>
            </a:r>
            <a:r>
              <a:rPr lang="en-US" sz="1400" dirty="0" err="1">
                <a:solidFill>
                  <a:srgbClr val="000000"/>
                </a:solidFill>
                <a:latin typeface="Consolas"/>
              </a:rPr>
              <a:t>exp</a:t>
            </a:r>
            <a:r>
              <a:rPr lang="en-US" sz="1400" b="1" dirty="0" err="1">
                <a:solidFill>
                  <a:srgbClr val="000080"/>
                </a:solidFill>
                <a:latin typeface="Consolas"/>
              </a:rPr>
              <a:t>.</a:t>
            </a:r>
            <a:r>
              <a:rPr lang="en-US" sz="1400" dirty="0" err="1">
                <a:solidFill>
                  <a:srgbClr val="000000"/>
                </a:solidFill>
                <a:latin typeface="Consolas"/>
              </a:rPr>
              <a:t>blocks</a:t>
            </a:r>
            <a:r>
              <a:rPr lang="en-US" sz="1400" b="1" dirty="0">
                <a:solidFill>
                  <a:srgbClr val="000080"/>
                </a:solidFill>
                <a:latin typeface="Consolas"/>
              </a:rPr>
              <a:t>:</a:t>
            </a:r>
            <a:endParaRPr lang="en-US" sz="1400" dirty="0">
              <a:solidFill>
                <a:srgbClr val="000000"/>
              </a:solidFill>
              <a:latin typeface="Consolas"/>
            </a:endParaRPr>
          </a:p>
          <a:p>
            <a:r>
              <a:rPr lang="en-US" sz="1400" dirty="0">
                <a:solidFill>
                  <a:srgbClr val="000000"/>
                </a:solidFill>
                <a:latin typeface="Consolas"/>
              </a:rPr>
              <a:t>	</a:t>
            </a:r>
            <a:r>
              <a:rPr lang="en-US" sz="1400" dirty="0">
                <a:solidFill>
                  <a:srgbClr val="0000FF"/>
                </a:solidFill>
                <a:latin typeface="Consolas"/>
              </a:rPr>
              <a:t>for</a:t>
            </a:r>
            <a:r>
              <a:rPr lang="en-US" sz="1400" dirty="0">
                <a:solidFill>
                  <a:srgbClr val="000000"/>
                </a:solidFill>
                <a:latin typeface="Consolas"/>
              </a:rPr>
              <a:t> t </a:t>
            </a:r>
            <a:r>
              <a:rPr lang="en-US" sz="1400" dirty="0">
                <a:solidFill>
                  <a:srgbClr val="0000FF"/>
                </a:solidFill>
                <a:latin typeface="Consolas"/>
              </a:rPr>
              <a:t>in</a:t>
            </a:r>
            <a:r>
              <a:rPr lang="en-US" sz="1400" dirty="0">
                <a:solidFill>
                  <a:srgbClr val="000000"/>
                </a:solidFill>
                <a:latin typeface="Consolas"/>
              </a:rPr>
              <a:t> </a:t>
            </a:r>
            <a:r>
              <a:rPr lang="en-US" sz="1400" dirty="0" err="1">
                <a:solidFill>
                  <a:srgbClr val="000000"/>
                </a:solidFill>
                <a:latin typeface="Consolas"/>
              </a:rPr>
              <a:t>b</a:t>
            </a:r>
            <a:r>
              <a:rPr lang="en-US" sz="1400" b="1" dirty="0" err="1">
                <a:solidFill>
                  <a:srgbClr val="000080"/>
                </a:solidFill>
                <a:latin typeface="Consolas"/>
              </a:rPr>
              <a:t>.</a:t>
            </a:r>
            <a:r>
              <a:rPr lang="en-US" sz="1400" dirty="0" err="1">
                <a:solidFill>
                  <a:srgbClr val="000000"/>
                </a:solidFill>
                <a:latin typeface="Consolas"/>
              </a:rPr>
              <a:t>trials</a:t>
            </a:r>
            <a:r>
              <a:rPr lang="en-US" sz="1400" b="1" dirty="0">
                <a:solidFill>
                  <a:srgbClr val="000080"/>
                </a:solidFill>
                <a:latin typeface="Consolas"/>
              </a:rPr>
              <a:t>:</a:t>
            </a:r>
            <a:endParaRPr lang="en-US" sz="1400" dirty="0">
              <a:solidFill>
                <a:srgbClr val="000000"/>
              </a:solidFill>
              <a:latin typeface="Consolas"/>
            </a:endParaRPr>
          </a:p>
          <a:p>
            <a:r>
              <a:rPr lang="en-US" sz="1400" dirty="0">
                <a:solidFill>
                  <a:srgbClr val="000000"/>
                </a:solidFill>
                <a:latin typeface="Consolas"/>
              </a:rPr>
              <a:t>		</a:t>
            </a:r>
            <a:r>
              <a:rPr lang="en-US" sz="1400" dirty="0">
                <a:solidFill>
                  <a:srgbClr val="008000"/>
                </a:solidFill>
                <a:latin typeface="Consolas"/>
              </a:rPr>
              <a:t># the cross is the first (and only) stimulus in this trial</a:t>
            </a:r>
          </a:p>
          <a:p>
            <a:r>
              <a:rPr lang="en-US" sz="1400" dirty="0">
                <a:solidFill>
                  <a:srgbClr val="008000"/>
                </a:solidFill>
                <a:latin typeface="Consolas"/>
              </a:rPr>
              <a:t>		</a:t>
            </a:r>
            <a:r>
              <a:rPr lang="en-US" sz="1400" dirty="0" err="1">
                <a:solidFill>
                  <a:srgbClr val="000000"/>
                </a:solidFill>
                <a:latin typeface="Consolas"/>
              </a:rPr>
              <a:t>t</a:t>
            </a:r>
            <a:r>
              <a:rPr lang="en-US" sz="1400" b="1" dirty="0" err="1">
                <a:solidFill>
                  <a:srgbClr val="000080"/>
                </a:solidFill>
                <a:latin typeface="Consolas"/>
              </a:rPr>
              <a:t>.</a:t>
            </a:r>
            <a:r>
              <a:rPr lang="en-US" sz="1400" dirty="0" err="1">
                <a:solidFill>
                  <a:srgbClr val="000000"/>
                </a:solidFill>
                <a:latin typeface="Consolas"/>
              </a:rPr>
              <a:t>stimuli</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000000"/>
                </a:solidFill>
                <a:latin typeface="Consolas"/>
              </a:rPr>
              <a:t>present</a:t>
            </a:r>
            <a:r>
              <a:rPr lang="en-US" sz="1400" b="1" dirty="0">
                <a:solidFill>
                  <a:srgbClr val="000080"/>
                </a:solidFill>
                <a:latin typeface="Consolas"/>
              </a:rPr>
              <a:t>()</a:t>
            </a:r>
            <a:r>
              <a:rPr lang="en-US" sz="1400" dirty="0">
                <a:solidFill>
                  <a:srgbClr val="000000"/>
                </a:solidFill>
                <a:latin typeface="Consolas"/>
              </a:rPr>
              <a:t> </a:t>
            </a:r>
            <a:endParaRPr lang="en-US" sz="1400" dirty="0">
              <a:effectLst/>
            </a:endParaRPr>
          </a:p>
        </p:txBody>
      </p:sp>
    </p:spTree>
    <p:extLst>
      <p:ext uri="{BB962C8B-B14F-4D97-AF65-F5344CB8AC3E}">
        <p14:creationId xmlns:p14="http://schemas.microsoft.com/office/powerpoint/2010/main" val="117080161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dirty="0"/>
              <a:t>2. </a:t>
            </a:r>
            <a:r>
              <a:rPr lang="en-US" dirty="0" err="1"/>
              <a:t>Expyriment</a:t>
            </a:r>
            <a:r>
              <a:rPr lang="en-US" dirty="0"/>
              <a:t> - Stimuli</a:t>
            </a:r>
          </a:p>
        </p:txBody>
      </p:sp>
      <p:sp>
        <p:nvSpPr>
          <p:cNvPr id="3" name="Inhaltsplatzhalter 2"/>
          <p:cNvSpPr>
            <a:spLocks noGrp="1"/>
          </p:cNvSpPr>
          <p:nvPr>
            <p:ph idx="1"/>
          </p:nvPr>
        </p:nvSpPr>
        <p:spPr/>
        <p:txBody>
          <a:bodyPr>
            <a:normAutofit/>
          </a:bodyPr>
          <a:lstStyle/>
          <a:p>
            <a:r>
              <a:rPr lang="en-US" dirty="0">
                <a:cs typeface="Consolas" pitchFamily="49" charset="0"/>
              </a:rPr>
              <a:t>For now, we don’t need to flip the buffers for the stimulus to be shown</a:t>
            </a:r>
          </a:p>
          <a:p>
            <a:r>
              <a:rPr lang="en-US" dirty="0">
                <a:cs typeface="Consolas" pitchFamily="49" charset="0"/>
              </a:rPr>
              <a:t>The reason for this lies in the function definition for </a:t>
            </a:r>
            <a:r>
              <a:rPr lang="en-US" sz="2000" dirty="0">
                <a:latin typeface="Consolas" pitchFamily="49" charset="0"/>
                <a:cs typeface="Consolas" pitchFamily="49" charset="0"/>
              </a:rPr>
              <a:t>present():</a:t>
            </a:r>
          </a:p>
          <a:p>
            <a:endParaRPr lang="en-US" sz="2000" dirty="0">
              <a:latin typeface="Consolas" pitchFamily="49" charset="0"/>
              <a:cs typeface="Consolas" pitchFamily="49" charset="0"/>
            </a:endParaRPr>
          </a:p>
          <a:p>
            <a:r>
              <a:rPr lang="en-US" sz="2000" dirty="0">
                <a:cs typeface="Consolas" pitchFamily="49" charset="0"/>
              </a:rPr>
              <a:t>The function has two attributes that will be important very soon:</a:t>
            </a:r>
          </a:p>
          <a:p>
            <a:pPr lvl="1"/>
            <a:r>
              <a:rPr lang="en-US" sz="1800" dirty="0">
                <a:latin typeface="Consolas" pitchFamily="49" charset="0"/>
                <a:cs typeface="Consolas" pitchFamily="49" charset="0"/>
              </a:rPr>
              <a:t>clear</a:t>
            </a:r>
            <a:r>
              <a:rPr lang="en-US" sz="1800" dirty="0">
                <a:cs typeface="Consolas" pitchFamily="49" charset="0"/>
              </a:rPr>
              <a:t> will, if set to </a:t>
            </a:r>
            <a:r>
              <a:rPr lang="en-US" sz="1800" dirty="0">
                <a:latin typeface="Consolas" pitchFamily="49" charset="0"/>
                <a:cs typeface="Consolas" pitchFamily="49" charset="0"/>
              </a:rPr>
              <a:t>True</a:t>
            </a:r>
            <a:r>
              <a:rPr lang="en-US" sz="1800" dirty="0">
                <a:cs typeface="Consolas" pitchFamily="49" charset="0"/>
              </a:rPr>
              <a:t>, clear the buffer before drawing</a:t>
            </a:r>
          </a:p>
          <a:p>
            <a:pPr lvl="1"/>
            <a:r>
              <a:rPr lang="en-US" sz="1800" dirty="0">
                <a:latin typeface="Consolas" pitchFamily="49" charset="0"/>
                <a:cs typeface="Consolas" pitchFamily="49" charset="0"/>
              </a:rPr>
              <a:t>update</a:t>
            </a:r>
            <a:r>
              <a:rPr lang="en-US" sz="1800" dirty="0">
                <a:cs typeface="Consolas" pitchFamily="49" charset="0"/>
              </a:rPr>
              <a:t> will, if set to </a:t>
            </a:r>
            <a:r>
              <a:rPr lang="en-US" sz="1800" dirty="0">
                <a:latin typeface="Consolas" pitchFamily="49" charset="0"/>
                <a:cs typeface="Consolas" pitchFamily="49" charset="0"/>
              </a:rPr>
              <a:t>True</a:t>
            </a:r>
            <a:r>
              <a:rPr lang="en-US" sz="1800" dirty="0">
                <a:cs typeface="Consolas" pitchFamily="49" charset="0"/>
              </a:rPr>
              <a:t>, flip the buffers after drawing</a:t>
            </a:r>
            <a:endParaRPr lang="en-US" sz="1800" dirty="0">
              <a:latin typeface="Consolas" pitchFamily="49" charset="0"/>
              <a:cs typeface="Consolas" pitchFamily="49" charset="0"/>
            </a:endParaRPr>
          </a:p>
          <a:p>
            <a:r>
              <a:rPr lang="en-US" sz="2200" dirty="0">
                <a:cs typeface="Consolas" pitchFamily="49" charset="0"/>
              </a:rPr>
              <a:t>So the buffers are already implicitly flipped for us!</a:t>
            </a:r>
          </a:p>
          <a:p>
            <a:pPr lvl="1"/>
            <a:endParaRPr lang="en-US" sz="1800" dirty="0">
              <a:latin typeface="Consolas" pitchFamily="49" charset="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35</a:t>
            </a:fld>
            <a:endParaRPr lang="en-GB"/>
          </a:p>
        </p:txBody>
      </p:sp>
      <p:sp>
        <p:nvSpPr>
          <p:cNvPr id="7" name="Textfeld 6"/>
          <p:cNvSpPr txBox="1"/>
          <p:nvPr/>
        </p:nvSpPr>
        <p:spPr>
          <a:xfrm>
            <a:off x="1059741" y="2907598"/>
            <a:ext cx="10134405" cy="307777"/>
          </a:xfrm>
          <a:prstGeom prst="rect">
            <a:avLst/>
          </a:prstGeom>
          <a:solidFill>
            <a:schemeClr val="bg1">
              <a:lumMod val="95000"/>
            </a:schemeClr>
          </a:solidFill>
        </p:spPr>
        <p:txBody>
          <a:bodyPr wrap="square" rtlCol="0">
            <a:spAutoFit/>
          </a:bodyPr>
          <a:lstStyle/>
          <a:p>
            <a:r>
              <a:rPr lang="de-DE" sz="1400" b="1" dirty="0" err="1">
                <a:solidFill>
                  <a:srgbClr val="000000"/>
                </a:solidFill>
                <a:latin typeface="Consolas"/>
              </a:rPr>
              <a:t>present</a:t>
            </a:r>
            <a:r>
              <a:rPr lang="de-DE" sz="1400" b="1" dirty="0">
                <a:solidFill>
                  <a:srgbClr val="000080"/>
                </a:solidFill>
                <a:latin typeface="Consolas"/>
              </a:rPr>
              <a:t>(</a:t>
            </a:r>
            <a:r>
              <a:rPr lang="de-DE" sz="1400" dirty="0" err="1">
                <a:solidFill>
                  <a:srgbClr val="000000"/>
                </a:solidFill>
                <a:latin typeface="Consolas"/>
              </a:rPr>
              <a:t>clear</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r>
              <a:rPr lang="de-DE" sz="1400" dirty="0">
                <a:solidFill>
                  <a:srgbClr val="000000"/>
                </a:solidFill>
                <a:latin typeface="Consolas"/>
              </a:rPr>
              <a:t> update</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r>
              <a:rPr lang="de-DE" sz="1400" dirty="0">
                <a:solidFill>
                  <a:srgbClr val="000000"/>
                </a:solidFill>
                <a:latin typeface="Consolas"/>
              </a:rPr>
              <a:t> </a:t>
            </a:r>
            <a:r>
              <a:rPr lang="de-DE" sz="1400" dirty="0" err="1">
                <a:solidFill>
                  <a:srgbClr val="000000"/>
                </a:solidFill>
                <a:latin typeface="Consolas"/>
              </a:rPr>
              <a:t>log_event_tag</a:t>
            </a:r>
            <a:r>
              <a:rPr lang="de-DE" sz="1400" b="1" dirty="0">
                <a:solidFill>
                  <a:srgbClr val="000080"/>
                </a:solidFill>
                <a:latin typeface="Consolas"/>
              </a:rPr>
              <a:t>=</a:t>
            </a:r>
            <a:r>
              <a:rPr lang="de-DE" sz="1400" dirty="0">
                <a:solidFill>
                  <a:srgbClr val="0000FF"/>
                </a:solidFill>
                <a:latin typeface="Consolas"/>
              </a:rPr>
              <a:t>None</a:t>
            </a:r>
            <a:r>
              <a:rPr lang="de-DE" sz="1400" b="1" dirty="0">
                <a:solidFill>
                  <a:srgbClr val="000080"/>
                </a:solidFill>
                <a:latin typeface="Consolas"/>
              </a:rPr>
              <a:t>)</a:t>
            </a:r>
            <a:endParaRPr lang="de-DE" sz="1400" dirty="0">
              <a:effectLst/>
            </a:endParaRPr>
          </a:p>
        </p:txBody>
      </p:sp>
    </p:spTree>
    <p:extLst>
      <p:ext uri="{BB962C8B-B14F-4D97-AF65-F5344CB8AC3E}">
        <p14:creationId xmlns:p14="http://schemas.microsoft.com/office/powerpoint/2010/main" val="81891935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dirty="0"/>
              <a:t>2. </a:t>
            </a:r>
            <a:r>
              <a:rPr lang="en-US" dirty="0" err="1"/>
              <a:t>Expyriment</a:t>
            </a:r>
            <a:r>
              <a:rPr lang="en-US" dirty="0"/>
              <a:t> - Stimuli</a:t>
            </a:r>
          </a:p>
        </p:txBody>
      </p:sp>
      <p:sp>
        <p:nvSpPr>
          <p:cNvPr id="5" name="Inhaltsplatzhalter 4"/>
          <p:cNvSpPr>
            <a:spLocks noGrp="1"/>
          </p:cNvSpPr>
          <p:nvPr>
            <p:ph sz="half" idx="1"/>
          </p:nvPr>
        </p:nvSpPr>
        <p:spPr>
          <a:xfrm>
            <a:off x="1097278" y="1845733"/>
            <a:ext cx="4937760" cy="4292673"/>
          </a:xfrm>
        </p:spPr>
        <p:txBody>
          <a:bodyPr>
            <a:normAutofit fontScale="62500" lnSpcReduction="20000"/>
          </a:bodyPr>
          <a:lstStyle/>
          <a:p>
            <a:r>
              <a:rPr lang="en-US" sz="3000" dirty="0"/>
              <a:t>So right now, our program looks like this</a:t>
            </a:r>
          </a:p>
          <a:p>
            <a:pPr lvl="1"/>
            <a:r>
              <a:rPr lang="en-US" sz="2900" dirty="0"/>
              <a:t>Theoretically. We wouldn’t see it because it, again, immediately closes after opening</a:t>
            </a:r>
          </a:p>
          <a:p>
            <a:pPr lvl="1"/>
            <a:r>
              <a:rPr lang="en-US" sz="2900" dirty="0"/>
              <a:t>But we will fix this in a second</a:t>
            </a:r>
          </a:p>
          <a:p>
            <a:pPr lvl="1"/>
            <a:r>
              <a:rPr lang="en-US" sz="2900" dirty="0"/>
              <a:t>For now, believe us it’s there</a:t>
            </a:r>
          </a:p>
        </p:txBody>
      </p:sp>
      <p:sp>
        <p:nvSpPr>
          <p:cNvPr id="6" name="Inhaltsplatzhalter 5"/>
          <p:cNvSpPr>
            <a:spLocks noGrp="1"/>
          </p:cNvSpPr>
          <p:nvPr>
            <p:ph sz="half" idx="2"/>
          </p:nvPr>
        </p:nvSpPr>
        <p:spPr>
          <a:xfrm>
            <a:off x="5868063" y="1845734"/>
            <a:ext cx="5359179" cy="4324477"/>
          </a:xfrm>
        </p:spPr>
        <p:txBody>
          <a:bodyPr>
            <a:normAutofit fontScale="62500" lnSpcReduction="20000"/>
          </a:bodyPr>
          <a:lstStyle/>
          <a:p>
            <a:r>
              <a:rPr lang="de-DE" dirty="0" err="1">
                <a:solidFill>
                  <a:srgbClr val="0000FF"/>
                </a:solidFill>
                <a:latin typeface="Consolas" pitchFamily="49" charset="0"/>
                <a:cs typeface="Consolas" pitchFamily="49" charset="0"/>
              </a:rPr>
              <a:t>from</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expyriment</a:t>
            </a:r>
            <a:r>
              <a:rPr lang="de-DE" dirty="0">
                <a:solidFill>
                  <a:srgbClr val="000000"/>
                </a:solidFill>
                <a:latin typeface="Consolas" pitchFamily="49" charset="0"/>
                <a:cs typeface="Consolas" pitchFamily="49" charset="0"/>
              </a:rPr>
              <a:t> </a:t>
            </a:r>
            <a:r>
              <a:rPr lang="de-DE" dirty="0" err="1">
                <a:solidFill>
                  <a:srgbClr val="0000FF"/>
                </a:solidFill>
                <a:latin typeface="Consolas" pitchFamily="49" charset="0"/>
                <a:cs typeface="Consolas" pitchFamily="49" charset="0"/>
              </a:rPr>
              <a:t>import</a:t>
            </a:r>
            <a:r>
              <a:rPr lang="de-DE" dirty="0">
                <a:solidFill>
                  <a:srgbClr val="000000"/>
                </a:solidFill>
                <a:latin typeface="Consolas" pitchFamily="49" charset="0"/>
                <a:cs typeface="Consolas" pitchFamily="49" charset="0"/>
              </a:rPr>
              <a:t> design</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control</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stimuli</a:t>
            </a:r>
            <a:endParaRPr lang="de-DE" dirty="0">
              <a:solidFill>
                <a:srgbClr val="000000"/>
              </a:solidFill>
              <a:latin typeface="Consolas" pitchFamily="49" charset="0"/>
              <a:cs typeface="Consolas" pitchFamily="49" charset="0"/>
            </a:endParaRP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control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defaults</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window_mode</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a:solidFill>
                  <a:srgbClr val="0000FF"/>
                </a:solidFill>
                <a:latin typeface="Consolas" pitchFamily="49" charset="0"/>
                <a:cs typeface="Consolas" pitchFamily="49" charset="0"/>
              </a:rPr>
              <a:t>True</a:t>
            </a:r>
            <a:r>
              <a:rPr lang="de-DE" dirty="0">
                <a:solidFill>
                  <a:srgbClr val="000000"/>
                </a:solidFill>
                <a:latin typeface="Consolas" pitchFamily="49" charset="0"/>
                <a:cs typeface="Consolas" pitchFamily="49" charset="0"/>
              </a:rPr>
              <a:t> </a:t>
            </a:r>
          </a:p>
          <a:p>
            <a:r>
              <a:rPr lang="de-DE" dirty="0" err="1">
                <a:solidFill>
                  <a:srgbClr val="000000"/>
                </a:solidFill>
                <a:latin typeface="Consolas" pitchFamily="49" charset="0"/>
                <a:cs typeface="Consolas" pitchFamily="49" charset="0"/>
              </a:rPr>
              <a:t>control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defaults</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window_size</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800</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600</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p>
          <a:p>
            <a:r>
              <a:rPr lang="de-DE" dirty="0" err="1">
                <a:solidFill>
                  <a:srgbClr val="000000"/>
                </a:solidFill>
                <a:latin typeface="Consolas" pitchFamily="49" charset="0"/>
                <a:cs typeface="Consolas" pitchFamily="49" charset="0"/>
              </a:rPr>
              <a:t>design</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defaults</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experiment_background_colour</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230</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230</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70</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exp</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design</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Experiment</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name</a:t>
            </a:r>
            <a:r>
              <a:rPr lang="de-DE" b="1" dirty="0">
                <a:solidFill>
                  <a:srgbClr val="000080"/>
                </a:solidFill>
                <a:latin typeface="Consolas" pitchFamily="49" charset="0"/>
                <a:cs typeface="Consolas" pitchFamily="49" charset="0"/>
              </a:rPr>
              <a:t>=</a:t>
            </a:r>
            <a:r>
              <a:rPr lang="de-DE" dirty="0">
                <a:solidFill>
                  <a:srgbClr val="008000"/>
                </a:solidFill>
                <a:latin typeface="Consolas" pitchFamily="49" charset="0"/>
                <a:cs typeface="Consolas" pitchFamily="49" charset="0"/>
              </a:rPr>
              <a:t>"Cool Experiment"</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control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initialize</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exp</a:t>
            </a:r>
            <a:r>
              <a:rPr lang="de-DE" b="1" dirty="0">
                <a:solidFill>
                  <a:srgbClr val="000080"/>
                </a:solidFill>
                <a:latin typeface="Consolas" pitchFamily="49" charset="0"/>
                <a:cs typeface="Consolas" pitchFamily="49" charset="0"/>
              </a:rPr>
              <a:t>)</a:t>
            </a: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block_one</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design</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Block</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name</a:t>
            </a:r>
            <a:r>
              <a:rPr lang="de-DE" b="1" dirty="0">
                <a:solidFill>
                  <a:srgbClr val="000080"/>
                </a:solidFill>
                <a:latin typeface="Consolas" pitchFamily="49" charset="0"/>
                <a:cs typeface="Consolas" pitchFamily="49" charset="0"/>
              </a:rPr>
              <a:t>=</a:t>
            </a:r>
            <a:r>
              <a:rPr lang="de-DE" dirty="0">
                <a:solidFill>
                  <a:srgbClr val="008000"/>
                </a:solidFill>
                <a:latin typeface="Consolas" pitchFamily="49" charset="0"/>
                <a:cs typeface="Consolas" pitchFamily="49" charset="0"/>
              </a:rPr>
              <a:t>"</a:t>
            </a:r>
            <a:r>
              <a:rPr lang="de-DE" dirty="0" err="1">
                <a:solidFill>
                  <a:srgbClr val="008000"/>
                </a:solidFill>
                <a:latin typeface="Consolas" pitchFamily="49" charset="0"/>
                <a:cs typeface="Consolas" pitchFamily="49" charset="0"/>
              </a:rPr>
              <a:t>Our</a:t>
            </a:r>
            <a:r>
              <a:rPr lang="de-DE" dirty="0">
                <a:solidFill>
                  <a:srgbClr val="008000"/>
                </a:solidFill>
                <a:latin typeface="Consolas" pitchFamily="49" charset="0"/>
                <a:cs typeface="Consolas" pitchFamily="49" charset="0"/>
              </a:rPr>
              <a:t> </a:t>
            </a:r>
            <a:r>
              <a:rPr lang="de-DE" dirty="0" err="1">
                <a:solidFill>
                  <a:srgbClr val="008000"/>
                </a:solidFill>
                <a:latin typeface="Consolas" pitchFamily="49" charset="0"/>
                <a:cs typeface="Consolas" pitchFamily="49" charset="0"/>
              </a:rPr>
              <a:t>only</a:t>
            </a:r>
            <a:r>
              <a:rPr lang="de-DE" dirty="0">
                <a:solidFill>
                  <a:srgbClr val="008000"/>
                </a:solidFill>
                <a:latin typeface="Consolas" pitchFamily="49" charset="0"/>
                <a:cs typeface="Consolas" pitchFamily="49" charset="0"/>
              </a:rPr>
              <a:t> block"</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tmp_trial</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design</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Trial</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cross</a:t>
            </a:r>
            <a:r>
              <a:rPr lang="de-DE" dirty="0">
                <a:solidFill>
                  <a:srgbClr val="000000"/>
                </a:solidFill>
                <a:latin typeface="Consolas" pitchFamily="49" charset="0"/>
                <a:cs typeface="Consolas" pitchFamily="49" charset="0"/>
              </a:rPr>
              <a:t> </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stimuli</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FixCross</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colour</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0</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0</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0</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err="1">
                <a:solidFill>
                  <a:srgbClr val="000000"/>
                </a:solidFill>
                <a:latin typeface="Consolas"/>
              </a:rPr>
              <a:t>cross</a:t>
            </a:r>
            <a:r>
              <a:rPr lang="de-DE" b="1" dirty="0" err="1">
                <a:solidFill>
                  <a:srgbClr val="000080"/>
                </a:solidFill>
                <a:latin typeface="Consolas"/>
              </a:rPr>
              <a:t>.</a:t>
            </a:r>
            <a:r>
              <a:rPr lang="de-DE" dirty="0" err="1">
                <a:solidFill>
                  <a:srgbClr val="000000"/>
                </a:solidFill>
                <a:latin typeface="Consolas"/>
              </a:rPr>
              <a:t>preload</a:t>
            </a:r>
            <a:r>
              <a:rPr lang="de-DE" b="1" dirty="0">
                <a:solidFill>
                  <a:srgbClr val="000080"/>
                </a:solidFill>
                <a:latin typeface="Consolas"/>
              </a:rPr>
              <a:t>()</a:t>
            </a: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tmp_trial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add_stimulus</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cross</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p>
          <a:p>
            <a:r>
              <a:rPr lang="de-DE" dirty="0" err="1">
                <a:solidFill>
                  <a:srgbClr val="000000"/>
                </a:solidFill>
                <a:latin typeface="Consolas" pitchFamily="49" charset="0"/>
                <a:cs typeface="Consolas" pitchFamily="49" charset="0"/>
              </a:rPr>
              <a:t>block_one</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add_trial</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tmp_trial</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p>
          <a:p>
            <a:r>
              <a:rPr lang="de-DE" dirty="0" err="1">
                <a:solidFill>
                  <a:srgbClr val="000000"/>
                </a:solidFill>
                <a:latin typeface="Consolas" pitchFamily="49" charset="0"/>
                <a:cs typeface="Consolas" pitchFamily="49" charset="0"/>
              </a:rPr>
              <a:t>exp</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add_block</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block_one</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control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start</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endParaRPr lang="de-DE" dirty="0">
              <a:solidFill>
                <a:srgbClr val="000000"/>
              </a:solidFill>
              <a:latin typeface="Consolas" pitchFamily="49" charset="0"/>
              <a:cs typeface="Consolas" pitchFamily="49" charset="0"/>
            </a:endParaRPr>
          </a:p>
          <a:p>
            <a:r>
              <a:rPr lang="de-DE" dirty="0" err="1">
                <a:solidFill>
                  <a:srgbClr val="0000FF"/>
                </a:solidFill>
                <a:latin typeface="Consolas" pitchFamily="49" charset="0"/>
                <a:cs typeface="Consolas" pitchFamily="49" charset="0"/>
              </a:rPr>
              <a:t>for</a:t>
            </a:r>
            <a:r>
              <a:rPr lang="de-DE" dirty="0">
                <a:solidFill>
                  <a:srgbClr val="000000"/>
                </a:solidFill>
                <a:latin typeface="Consolas" pitchFamily="49" charset="0"/>
                <a:cs typeface="Consolas" pitchFamily="49" charset="0"/>
              </a:rPr>
              <a:t> b </a:t>
            </a:r>
            <a:r>
              <a:rPr lang="de-DE" dirty="0">
                <a:solidFill>
                  <a:srgbClr val="0000FF"/>
                </a:solidFill>
                <a:latin typeface="Consolas" pitchFamily="49" charset="0"/>
                <a:cs typeface="Consolas" pitchFamily="49" charset="0"/>
              </a:rPr>
              <a:t>in</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exp</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blocks</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a:solidFill>
                  <a:srgbClr val="000000"/>
                </a:solidFill>
                <a:latin typeface="Consolas" pitchFamily="49" charset="0"/>
                <a:cs typeface="Consolas" pitchFamily="49" charset="0"/>
              </a:rPr>
              <a:t>     </a:t>
            </a:r>
            <a:r>
              <a:rPr lang="de-DE" dirty="0" err="1">
                <a:solidFill>
                  <a:srgbClr val="0000FF"/>
                </a:solidFill>
                <a:latin typeface="Consolas" pitchFamily="49" charset="0"/>
                <a:cs typeface="Consolas" pitchFamily="49" charset="0"/>
              </a:rPr>
              <a:t>for</a:t>
            </a:r>
            <a:r>
              <a:rPr lang="de-DE" dirty="0">
                <a:solidFill>
                  <a:srgbClr val="000000"/>
                </a:solidFill>
                <a:latin typeface="Consolas" pitchFamily="49" charset="0"/>
                <a:cs typeface="Consolas" pitchFamily="49" charset="0"/>
              </a:rPr>
              <a:t> t </a:t>
            </a:r>
            <a:r>
              <a:rPr lang="de-DE" dirty="0">
                <a:solidFill>
                  <a:srgbClr val="0000FF"/>
                </a:solidFill>
                <a:latin typeface="Consolas" pitchFamily="49" charset="0"/>
                <a:cs typeface="Consolas" pitchFamily="49" charset="0"/>
              </a:rPr>
              <a:t>in</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b</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trials</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t</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stimuli</a:t>
            </a:r>
            <a:r>
              <a:rPr lang="de-DE" b="1" dirty="0">
                <a:solidFill>
                  <a:srgbClr val="000080"/>
                </a:solidFill>
                <a:latin typeface="Consolas" pitchFamily="49" charset="0"/>
                <a:cs typeface="Consolas" pitchFamily="49" charset="0"/>
              </a:rPr>
              <a:t>[</a:t>
            </a:r>
            <a:r>
              <a:rPr lang="de-DE" dirty="0">
                <a:solidFill>
                  <a:srgbClr val="FF0000"/>
                </a:solidFill>
                <a:latin typeface="Consolas" pitchFamily="49" charset="0"/>
                <a:cs typeface="Consolas" pitchFamily="49" charset="0"/>
              </a:rPr>
              <a:t>0</a:t>
            </a:r>
            <a:r>
              <a:rPr lang="de-DE" b="1" dirty="0">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present</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r>
              <a:rPr lang="de-DE" dirty="0" err="1">
                <a:solidFill>
                  <a:srgbClr val="000000"/>
                </a:solidFill>
                <a:latin typeface="Consolas" pitchFamily="49" charset="0"/>
                <a:cs typeface="Consolas" pitchFamily="49" charset="0"/>
              </a:rPr>
              <a:t>exp</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keyboard</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wait</a:t>
            </a:r>
            <a:r>
              <a:rPr lang="de-DE" b="1" dirty="0">
                <a:solidFill>
                  <a:srgbClr val="000080"/>
                </a:solidFill>
                <a:latin typeface="Consolas" pitchFamily="49" charset="0"/>
                <a:cs typeface="Consolas" pitchFamily="49" charset="0"/>
              </a:rPr>
              <a:t>()</a:t>
            </a:r>
            <a:endParaRPr lang="de-DE" dirty="0">
              <a:solidFill>
                <a:srgbClr val="000000"/>
              </a:solidFill>
              <a:latin typeface="Consolas" pitchFamily="49" charset="0"/>
              <a:cs typeface="Consolas" pitchFamily="49" charset="0"/>
            </a:endParaRPr>
          </a:p>
          <a:p>
            <a:endParaRPr lang="de-DE" dirty="0">
              <a:solidFill>
                <a:srgbClr val="000000"/>
              </a:solidFill>
              <a:latin typeface="Consolas" pitchFamily="49" charset="0"/>
              <a:cs typeface="Consolas" pitchFamily="49" charset="0"/>
            </a:endParaRPr>
          </a:p>
          <a:p>
            <a:r>
              <a:rPr lang="de-DE" dirty="0" err="1">
                <a:solidFill>
                  <a:srgbClr val="000000"/>
                </a:solidFill>
                <a:latin typeface="Consolas" pitchFamily="49" charset="0"/>
                <a:cs typeface="Consolas" pitchFamily="49" charset="0"/>
              </a:rPr>
              <a:t>control</a:t>
            </a:r>
            <a:r>
              <a:rPr lang="de-DE" b="1" dirty="0" err="1">
                <a:solidFill>
                  <a:srgbClr val="000080"/>
                </a:solidFill>
                <a:latin typeface="Consolas" pitchFamily="49" charset="0"/>
                <a:cs typeface="Consolas" pitchFamily="49" charset="0"/>
              </a:rPr>
              <a:t>.</a:t>
            </a:r>
            <a:r>
              <a:rPr lang="de-DE" dirty="0" err="1">
                <a:solidFill>
                  <a:srgbClr val="000000"/>
                </a:solidFill>
                <a:latin typeface="Consolas" pitchFamily="49" charset="0"/>
                <a:cs typeface="Consolas" pitchFamily="49" charset="0"/>
              </a:rPr>
              <a:t>end</a:t>
            </a:r>
            <a:r>
              <a:rPr lang="de-DE" b="1" dirty="0">
                <a:solidFill>
                  <a:srgbClr val="000080"/>
                </a:solidFill>
                <a:latin typeface="Consolas" pitchFamily="49" charset="0"/>
                <a:cs typeface="Consolas" pitchFamily="49" charset="0"/>
              </a:rPr>
              <a:t>()</a:t>
            </a:r>
            <a:r>
              <a:rPr lang="de-DE" dirty="0">
                <a:solidFill>
                  <a:srgbClr val="000000"/>
                </a:solidFill>
                <a:latin typeface="Consolas" pitchFamily="49" charset="0"/>
                <a:cs typeface="Consolas" pitchFamily="49" charset="0"/>
              </a:rPr>
              <a:t> </a:t>
            </a:r>
            <a:endParaRPr lang="de-DE" dirty="0">
              <a:latin typeface="Consolas" pitchFamily="49" charset="0"/>
              <a:cs typeface="Consolas" pitchFamily="49" charset="0"/>
            </a:endParaRPr>
          </a:p>
          <a:p>
            <a:endParaRPr lang="en-US" dirty="0">
              <a:latin typeface="Consolas" pitchFamily="49" charset="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36</a:t>
            </a:fld>
            <a:endParaRPr lang="en-GB"/>
          </a:p>
        </p:txBody>
      </p:sp>
      <p:pic>
        <p:nvPicPr>
          <p:cNvPr id="4098"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47137" y="3240150"/>
            <a:ext cx="3526873" cy="27654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152994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dirty="0"/>
              <a:t>2. </a:t>
            </a:r>
            <a:r>
              <a:rPr lang="en-US" dirty="0" err="1"/>
              <a:t>Expyriment</a:t>
            </a:r>
            <a:r>
              <a:rPr lang="en-US" dirty="0"/>
              <a:t> - Stimuli</a:t>
            </a:r>
          </a:p>
        </p:txBody>
      </p:sp>
      <p:sp>
        <p:nvSpPr>
          <p:cNvPr id="3" name="Inhaltsplatzhalter 2"/>
          <p:cNvSpPr>
            <a:spLocks noGrp="1"/>
          </p:cNvSpPr>
          <p:nvPr>
            <p:ph idx="1"/>
          </p:nvPr>
        </p:nvSpPr>
        <p:spPr>
          <a:xfrm>
            <a:off x="1097280" y="1845733"/>
            <a:ext cx="10058400" cy="4403991"/>
          </a:xfrm>
        </p:spPr>
        <p:txBody>
          <a:bodyPr>
            <a:normAutofit/>
          </a:bodyPr>
          <a:lstStyle/>
          <a:p>
            <a:pPr>
              <a:spcBef>
                <a:spcPts val="600"/>
              </a:spcBef>
            </a:pPr>
            <a:r>
              <a:rPr lang="en-US" sz="2000" dirty="0">
                <a:cs typeface="Consolas" pitchFamily="49" charset="0"/>
              </a:rPr>
              <a:t>We decide to add another stimulus that will be moving around again</a:t>
            </a:r>
          </a:p>
          <a:p>
            <a:pPr>
              <a:spcBef>
                <a:spcPts val="600"/>
              </a:spcBef>
            </a:pPr>
            <a:r>
              <a:rPr lang="en-US" sz="2000" dirty="0">
                <a:cs typeface="Consolas" pitchFamily="49" charset="0"/>
              </a:rPr>
              <a:t>As there is </a:t>
            </a:r>
            <a:r>
              <a:rPr lang="en-US" sz="2000" dirty="0" err="1">
                <a:cs typeface="Consolas" pitchFamily="49" charset="0"/>
              </a:rPr>
              <a:t>is</a:t>
            </a:r>
            <a:r>
              <a:rPr lang="en-US" sz="2000" dirty="0">
                <a:cs typeface="Consolas" pitchFamily="49" charset="0"/>
              </a:rPr>
              <a:t> no template for a grating stimulus in </a:t>
            </a:r>
            <a:r>
              <a:rPr lang="en-US" sz="2000" dirty="0" err="1">
                <a:cs typeface="Consolas" pitchFamily="49" charset="0"/>
              </a:rPr>
              <a:t>Expyriment</a:t>
            </a:r>
            <a:r>
              <a:rPr lang="en-US" sz="2000" dirty="0">
                <a:cs typeface="Consolas" pitchFamily="49" charset="0"/>
              </a:rPr>
              <a:t>, a circle will have to do</a:t>
            </a:r>
          </a:p>
          <a:p>
            <a:pPr>
              <a:spcBef>
                <a:spcPts val="600"/>
              </a:spcBef>
            </a:pPr>
            <a:endParaRPr lang="en-US" sz="2000" dirty="0">
              <a:cs typeface="Consolas" pitchFamily="49" charset="0"/>
            </a:endParaRPr>
          </a:p>
          <a:p>
            <a:pPr>
              <a:spcBef>
                <a:spcPts val="600"/>
              </a:spcBef>
            </a:pPr>
            <a:endParaRPr lang="en-US" sz="1050" dirty="0">
              <a:cs typeface="Consolas" pitchFamily="49" charset="0"/>
            </a:endParaRPr>
          </a:p>
          <a:p>
            <a:pPr>
              <a:spcBef>
                <a:spcPts val="600"/>
              </a:spcBef>
            </a:pPr>
            <a:r>
              <a:rPr lang="en-US" sz="2000" dirty="0">
                <a:cs typeface="Consolas" pitchFamily="49" charset="0"/>
              </a:rPr>
              <a:t>For both stimuli to be displayed, we will have to change up the presenting part a bit</a:t>
            </a:r>
          </a:p>
          <a:p>
            <a:pPr>
              <a:spcBef>
                <a:spcPts val="600"/>
              </a:spcBef>
            </a:pPr>
            <a:endParaRPr lang="en-US" sz="2000" dirty="0">
              <a:cs typeface="Consolas" pitchFamily="49" charset="0"/>
            </a:endParaRPr>
          </a:p>
          <a:p>
            <a:pPr>
              <a:spcBef>
                <a:spcPts val="600"/>
              </a:spcBef>
            </a:pPr>
            <a:endParaRPr lang="en-US" sz="2000" dirty="0">
              <a:cs typeface="Consolas" pitchFamily="49" charset="0"/>
            </a:endParaRPr>
          </a:p>
          <a:p>
            <a:pPr>
              <a:spcBef>
                <a:spcPts val="600"/>
              </a:spcBef>
            </a:pPr>
            <a:r>
              <a:rPr lang="en-US" sz="2000" dirty="0">
                <a:cs typeface="Consolas" pitchFamily="49" charset="0"/>
              </a:rPr>
              <a:t>As of now, not only will only the first of two stimuli in the trial be displayed, but also the buffer will be flipped directly after</a:t>
            </a:r>
          </a:p>
          <a:p>
            <a:pPr lvl="1">
              <a:spcBef>
                <a:spcPts val="600"/>
              </a:spcBef>
            </a:pPr>
            <a:r>
              <a:rPr lang="en-US" sz="1600" dirty="0">
                <a:cs typeface="Consolas" pitchFamily="49" charset="0"/>
              </a:rPr>
              <a:t>Which means that the next object would be drawn on the other buffer</a:t>
            </a:r>
          </a:p>
          <a:p>
            <a:pPr lvl="1">
              <a:spcBef>
                <a:spcPts val="600"/>
              </a:spcBef>
            </a:pPr>
            <a:r>
              <a:rPr lang="en-US" sz="1600" dirty="0">
                <a:cs typeface="Consolas" pitchFamily="49" charset="0"/>
              </a:rPr>
              <a:t>But we want both stimuli to be drawn on the same buffer</a:t>
            </a:r>
            <a:endParaRPr lang="en-US" dirty="0">
              <a:cs typeface="Consolas" pitchFamily="49" charset="0"/>
            </a:endParaRPr>
          </a:p>
          <a:p>
            <a:endParaRPr lang="en-US" sz="2000" dirty="0">
              <a:cs typeface="Consolas" pitchFamily="49" charset="0"/>
            </a:endParaRPr>
          </a:p>
          <a:p>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37</a:t>
            </a:fld>
            <a:endParaRPr lang="en-GB"/>
          </a:p>
        </p:txBody>
      </p:sp>
      <p:sp>
        <p:nvSpPr>
          <p:cNvPr id="7" name="Textfeld 6"/>
          <p:cNvSpPr txBox="1"/>
          <p:nvPr/>
        </p:nvSpPr>
        <p:spPr>
          <a:xfrm>
            <a:off x="1059740" y="2592103"/>
            <a:ext cx="10134405" cy="523220"/>
          </a:xfrm>
          <a:prstGeom prst="rect">
            <a:avLst/>
          </a:prstGeom>
          <a:solidFill>
            <a:schemeClr val="bg1">
              <a:lumMod val="95000"/>
            </a:schemeClr>
          </a:solidFill>
        </p:spPr>
        <p:txBody>
          <a:bodyPr wrap="square" rtlCol="0">
            <a:spAutoFit/>
          </a:bodyPr>
          <a:lstStyle/>
          <a:p>
            <a:r>
              <a:rPr lang="fr-FR" sz="1400" dirty="0" err="1">
                <a:solidFill>
                  <a:srgbClr val="000000"/>
                </a:solidFill>
                <a:latin typeface="Consolas"/>
              </a:rPr>
              <a:t>stim</a:t>
            </a:r>
            <a:r>
              <a:rPr lang="fr-FR" sz="1400" dirty="0">
                <a:solidFill>
                  <a:srgbClr val="000000"/>
                </a:solidFill>
                <a:latin typeface="Consolas"/>
              </a:rPr>
              <a:t> </a:t>
            </a:r>
            <a:r>
              <a:rPr lang="fr-FR" sz="1400" b="1" dirty="0">
                <a:solidFill>
                  <a:srgbClr val="000080"/>
                </a:solidFill>
                <a:latin typeface="Consolas"/>
              </a:rPr>
              <a:t>=</a:t>
            </a:r>
            <a:r>
              <a:rPr lang="fr-FR" sz="1400" dirty="0">
                <a:solidFill>
                  <a:srgbClr val="000000"/>
                </a:solidFill>
                <a:latin typeface="Consolas"/>
              </a:rPr>
              <a:t> </a:t>
            </a:r>
            <a:r>
              <a:rPr lang="fr-FR" sz="1400" dirty="0" err="1">
                <a:solidFill>
                  <a:srgbClr val="000000"/>
                </a:solidFill>
                <a:latin typeface="Consolas"/>
              </a:rPr>
              <a:t>stimuli</a:t>
            </a:r>
            <a:r>
              <a:rPr lang="fr-FR" sz="1400" b="1" dirty="0" err="1">
                <a:solidFill>
                  <a:srgbClr val="000080"/>
                </a:solidFill>
                <a:latin typeface="Consolas"/>
              </a:rPr>
              <a:t>.</a:t>
            </a:r>
            <a:r>
              <a:rPr lang="fr-FR" sz="1400" dirty="0" err="1">
                <a:solidFill>
                  <a:srgbClr val="000000"/>
                </a:solidFill>
                <a:latin typeface="Consolas"/>
              </a:rPr>
              <a:t>Circle</a:t>
            </a:r>
            <a:r>
              <a:rPr lang="fr-FR" sz="1400" b="1" dirty="0">
                <a:solidFill>
                  <a:srgbClr val="000080"/>
                </a:solidFill>
                <a:latin typeface="Consolas"/>
              </a:rPr>
              <a:t>(</a:t>
            </a:r>
            <a:r>
              <a:rPr lang="fr-FR" sz="1400" dirty="0">
                <a:solidFill>
                  <a:srgbClr val="000000"/>
                </a:solidFill>
                <a:latin typeface="Consolas"/>
              </a:rPr>
              <a:t>radius</a:t>
            </a:r>
            <a:r>
              <a:rPr lang="fr-FR" sz="1400" b="1" dirty="0">
                <a:solidFill>
                  <a:srgbClr val="000080"/>
                </a:solidFill>
                <a:latin typeface="Consolas"/>
              </a:rPr>
              <a:t>=</a:t>
            </a:r>
            <a:r>
              <a:rPr lang="fr-FR" sz="1400" dirty="0">
                <a:solidFill>
                  <a:srgbClr val="FF0000"/>
                </a:solidFill>
                <a:latin typeface="Consolas"/>
              </a:rPr>
              <a:t>25</a:t>
            </a:r>
            <a:r>
              <a:rPr lang="fr-FR" sz="1400" b="1" dirty="0">
                <a:solidFill>
                  <a:srgbClr val="000080"/>
                </a:solidFill>
                <a:latin typeface="Consolas"/>
              </a:rPr>
              <a:t>,</a:t>
            </a:r>
            <a:r>
              <a:rPr lang="fr-FR" sz="1400" dirty="0">
                <a:solidFill>
                  <a:srgbClr val="000000"/>
                </a:solidFill>
                <a:latin typeface="Consolas"/>
              </a:rPr>
              <a:t> </a:t>
            </a:r>
            <a:r>
              <a:rPr lang="fr-FR" sz="1400" dirty="0" err="1">
                <a:solidFill>
                  <a:srgbClr val="000000"/>
                </a:solidFill>
                <a:latin typeface="Consolas"/>
              </a:rPr>
              <a:t>colour</a:t>
            </a:r>
            <a:r>
              <a:rPr lang="fr-FR" sz="1400" b="1" dirty="0">
                <a:solidFill>
                  <a:srgbClr val="000080"/>
                </a:solidFill>
                <a:latin typeface="Consolas"/>
              </a:rPr>
              <a:t>=(</a:t>
            </a:r>
            <a:r>
              <a:rPr lang="fr-FR" sz="1400" dirty="0">
                <a:solidFill>
                  <a:srgbClr val="FF0000"/>
                </a:solidFill>
                <a:latin typeface="Consolas"/>
              </a:rPr>
              <a:t>0</a:t>
            </a:r>
            <a:r>
              <a:rPr lang="fr-FR" sz="1400" b="1" dirty="0">
                <a:solidFill>
                  <a:srgbClr val="000080"/>
                </a:solidFill>
                <a:latin typeface="Consolas"/>
              </a:rPr>
              <a:t>,</a:t>
            </a:r>
            <a:r>
              <a:rPr lang="fr-FR" sz="1400" dirty="0">
                <a:solidFill>
                  <a:srgbClr val="FF0000"/>
                </a:solidFill>
                <a:latin typeface="Consolas"/>
              </a:rPr>
              <a:t>0</a:t>
            </a:r>
            <a:r>
              <a:rPr lang="fr-FR" sz="1400" b="1" dirty="0">
                <a:solidFill>
                  <a:srgbClr val="000080"/>
                </a:solidFill>
                <a:latin typeface="Consolas"/>
              </a:rPr>
              <a:t>,</a:t>
            </a:r>
            <a:r>
              <a:rPr lang="fr-FR" sz="1400" dirty="0">
                <a:solidFill>
                  <a:srgbClr val="FF0000"/>
                </a:solidFill>
                <a:latin typeface="Consolas"/>
              </a:rPr>
              <a:t>0</a:t>
            </a:r>
            <a:r>
              <a:rPr lang="fr-FR" sz="1400" b="1" dirty="0">
                <a:solidFill>
                  <a:srgbClr val="000080"/>
                </a:solidFill>
                <a:latin typeface="Consolas"/>
              </a:rPr>
              <a:t>),</a:t>
            </a:r>
            <a:r>
              <a:rPr lang="fr-FR" sz="1400" dirty="0">
                <a:solidFill>
                  <a:srgbClr val="000000"/>
                </a:solidFill>
                <a:latin typeface="Consolas"/>
              </a:rPr>
              <a:t>position</a:t>
            </a:r>
            <a:r>
              <a:rPr lang="fr-FR" sz="1400" b="1" dirty="0">
                <a:solidFill>
                  <a:srgbClr val="000080"/>
                </a:solidFill>
                <a:latin typeface="Consolas"/>
              </a:rPr>
              <a:t>=[-</a:t>
            </a:r>
            <a:r>
              <a:rPr lang="fr-FR" sz="1400" dirty="0">
                <a:solidFill>
                  <a:srgbClr val="FF0000"/>
                </a:solidFill>
                <a:latin typeface="Consolas"/>
              </a:rPr>
              <a:t>100</a:t>
            </a:r>
            <a:r>
              <a:rPr lang="fr-FR" sz="1400" b="1" dirty="0">
                <a:solidFill>
                  <a:srgbClr val="000080"/>
                </a:solidFill>
                <a:latin typeface="Consolas"/>
              </a:rPr>
              <a:t>,</a:t>
            </a:r>
            <a:r>
              <a:rPr lang="fr-FR" sz="1400" dirty="0">
                <a:solidFill>
                  <a:srgbClr val="FF0000"/>
                </a:solidFill>
                <a:latin typeface="Consolas"/>
              </a:rPr>
              <a:t>0</a:t>
            </a:r>
            <a:r>
              <a:rPr lang="fr-FR" sz="1400" b="1" dirty="0">
                <a:solidFill>
                  <a:srgbClr val="000080"/>
                </a:solidFill>
                <a:latin typeface="Consolas"/>
              </a:rPr>
              <a:t>])</a:t>
            </a:r>
          </a:p>
          <a:p>
            <a:r>
              <a:rPr lang="de-DE" sz="1400" dirty="0" err="1">
                <a:solidFill>
                  <a:srgbClr val="000000"/>
                </a:solidFill>
                <a:latin typeface="Consolas"/>
              </a:rPr>
              <a:t>tmp_trial</a:t>
            </a:r>
            <a:r>
              <a:rPr lang="de-DE" sz="1400" b="1" dirty="0" err="1">
                <a:solidFill>
                  <a:srgbClr val="000080"/>
                </a:solidFill>
                <a:latin typeface="Consolas"/>
              </a:rPr>
              <a:t>.</a:t>
            </a:r>
            <a:r>
              <a:rPr lang="de-DE" sz="1400" dirty="0" err="1">
                <a:solidFill>
                  <a:srgbClr val="000000"/>
                </a:solidFill>
                <a:latin typeface="Consolas"/>
              </a:rPr>
              <a:t>add_stimulus</a:t>
            </a:r>
            <a:r>
              <a:rPr lang="de-DE" sz="1400" b="1" dirty="0">
                <a:solidFill>
                  <a:srgbClr val="000080"/>
                </a:solidFill>
                <a:latin typeface="Consolas"/>
              </a:rPr>
              <a:t>(</a:t>
            </a:r>
            <a:r>
              <a:rPr lang="de-DE" sz="1400" dirty="0" err="1">
                <a:solidFill>
                  <a:srgbClr val="000000"/>
                </a:solidFill>
                <a:latin typeface="Consolas"/>
              </a:rPr>
              <a:t>stim</a:t>
            </a:r>
            <a:r>
              <a:rPr lang="de-DE" sz="1400" b="1" dirty="0">
                <a:solidFill>
                  <a:srgbClr val="000080"/>
                </a:solidFill>
                <a:latin typeface="Consolas"/>
              </a:rPr>
              <a:t>)</a:t>
            </a:r>
            <a:endParaRPr lang="de-DE" sz="1400" dirty="0">
              <a:solidFill>
                <a:srgbClr val="000000"/>
              </a:solidFill>
              <a:latin typeface="Consolas"/>
            </a:endParaRPr>
          </a:p>
        </p:txBody>
      </p:sp>
      <p:sp>
        <p:nvSpPr>
          <p:cNvPr id="6" name="Textfeld 5"/>
          <p:cNvSpPr txBox="1"/>
          <p:nvPr/>
        </p:nvSpPr>
        <p:spPr>
          <a:xfrm>
            <a:off x="1059738" y="3628353"/>
            <a:ext cx="10134405" cy="738664"/>
          </a:xfrm>
          <a:prstGeom prst="rect">
            <a:avLst/>
          </a:prstGeom>
          <a:solidFill>
            <a:schemeClr val="bg1">
              <a:lumMod val="95000"/>
            </a:schemeClr>
          </a:solidFill>
        </p:spPr>
        <p:txBody>
          <a:bodyPr wrap="square" rtlCol="0">
            <a:spAutoFit/>
          </a:bodyPr>
          <a:lstStyle/>
          <a:p>
            <a:r>
              <a:rPr lang="en-US" sz="1400" dirty="0">
                <a:solidFill>
                  <a:srgbClr val="0000FF"/>
                </a:solidFill>
                <a:latin typeface="Consolas"/>
              </a:rPr>
              <a:t>for</a:t>
            </a:r>
            <a:r>
              <a:rPr lang="en-US" sz="1400" dirty="0">
                <a:solidFill>
                  <a:srgbClr val="000000"/>
                </a:solidFill>
                <a:latin typeface="Consolas"/>
              </a:rPr>
              <a:t> b </a:t>
            </a:r>
            <a:r>
              <a:rPr lang="en-US" sz="1400" dirty="0">
                <a:solidFill>
                  <a:srgbClr val="0000FF"/>
                </a:solidFill>
                <a:latin typeface="Consolas"/>
              </a:rPr>
              <a:t>in</a:t>
            </a:r>
            <a:r>
              <a:rPr lang="en-US" sz="1400" dirty="0">
                <a:solidFill>
                  <a:srgbClr val="000000"/>
                </a:solidFill>
                <a:latin typeface="Consolas"/>
              </a:rPr>
              <a:t> </a:t>
            </a:r>
            <a:r>
              <a:rPr lang="en-US" sz="1400" dirty="0" err="1">
                <a:solidFill>
                  <a:srgbClr val="000000"/>
                </a:solidFill>
                <a:latin typeface="Consolas"/>
              </a:rPr>
              <a:t>exp</a:t>
            </a:r>
            <a:r>
              <a:rPr lang="en-US" sz="1400" b="1" dirty="0" err="1">
                <a:solidFill>
                  <a:srgbClr val="000080"/>
                </a:solidFill>
                <a:latin typeface="Consolas"/>
              </a:rPr>
              <a:t>.</a:t>
            </a:r>
            <a:r>
              <a:rPr lang="en-US" sz="1400" dirty="0" err="1">
                <a:solidFill>
                  <a:srgbClr val="000000"/>
                </a:solidFill>
                <a:latin typeface="Consolas"/>
              </a:rPr>
              <a:t>blocks</a:t>
            </a:r>
            <a:r>
              <a:rPr lang="en-US" sz="1400" b="1" dirty="0">
                <a:solidFill>
                  <a:srgbClr val="000080"/>
                </a:solidFill>
                <a:latin typeface="Consolas"/>
              </a:rPr>
              <a:t>:</a:t>
            </a:r>
            <a:endParaRPr lang="en-US" sz="1400" dirty="0">
              <a:solidFill>
                <a:srgbClr val="000000"/>
              </a:solidFill>
              <a:latin typeface="Consolas"/>
            </a:endParaRPr>
          </a:p>
          <a:p>
            <a:r>
              <a:rPr lang="en-US" sz="1400" dirty="0">
                <a:solidFill>
                  <a:srgbClr val="000000"/>
                </a:solidFill>
                <a:latin typeface="Consolas"/>
              </a:rPr>
              <a:t>	</a:t>
            </a:r>
            <a:r>
              <a:rPr lang="en-US" sz="1400" dirty="0">
                <a:solidFill>
                  <a:srgbClr val="0000FF"/>
                </a:solidFill>
                <a:latin typeface="Consolas"/>
              </a:rPr>
              <a:t>for</a:t>
            </a:r>
            <a:r>
              <a:rPr lang="en-US" sz="1400" dirty="0">
                <a:solidFill>
                  <a:srgbClr val="000000"/>
                </a:solidFill>
                <a:latin typeface="Consolas"/>
              </a:rPr>
              <a:t> t </a:t>
            </a:r>
            <a:r>
              <a:rPr lang="en-US" sz="1400" dirty="0">
                <a:solidFill>
                  <a:srgbClr val="0000FF"/>
                </a:solidFill>
                <a:latin typeface="Consolas"/>
              </a:rPr>
              <a:t>in</a:t>
            </a:r>
            <a:r>
              <a:rPr lang="en-US" sz="1400" dirty="0">
                <a:solidFill>
                  <a:srgbClr val="000000"/>
                </a:solidFill>
                <a:latin typeface="Consolas"/>
              </a:rPr>
              <a:t> </a:t>
            </a:r>
            <a:r>
              <a:rPr lang="en-US" sz="1400" dirty="0" err="1">
                <a:solidFill>
                  <a:srgbClr val="000000"/>
                </a:solidFill>
                <a:latin typeface="Consolas"/>
              </a:rPr>
              <a:t>b</a:t>
            </a:r>
            <a:r>
              <a:rPr lang="en-US" sz="1400" b="1" dirty="0" err="1">
                <a:solidFill>
                  <a:srgbClr val="000080"/>
                </a:solidFill>
                <a:latin typeface="Consolas"/>
              </a:rPr>
              <a:t>.</a:t>
            </a:r>
            <a:r>
              <a:rPr lang="en-US" sz="1400" dirty="0" err="1">
                <a:solidFill>
                  <a:srgbClr val="000000"/>
                </a:solidFill>
                <a:latin typeface="Consolas"/>
              </a:rPr>
              <a:t>trials</a:t>
            </a:r>
            <a:r>
              <a:rPr lang="en-US" sz="1400" b="1" dirty="0">
                <a:solidFill>
                  <a:srgbClr val="000080"/>
                </a:solidFill>
                <a:latin typeface="Consolas"/>
              </a:rPr>
              <a:t>:</a:t>
            </a:r>
            <a:endParaRPr lang="en-US" sz="1400" dirty="0">
              <a:solidFill>
                <a:srgbClr val="000000"/>
              </a:solidFill>
              <a:latin typeface="Consolas"/>
            </a:endParaRPr>
          </a:p>
          <a:p>
            <a:r>
              <a:rPr lang="en-US" sz="1400" dirty="0">
                <a:solidFill>
                  <a:srgbClr val="008000"/>
                </a:solidFill>
                <a:latin typeface="Consolas"/>
              </a:rPr>
              <a:t>		</a:t>
            </a:r>
            <a:r>
              <a:rPr lang="en-US" sz="1400" dirty="0" err="1">
                <a:solidFill>
                  <a:srgbClr val="000000"/>
                </a:solidFill>
                <a:latin typeface="Consolas"/>
              </a:rPr>
              <a:t>t</a:t>
            </a:r>
            <a:r>
              <a:rPr lang="en-US" sz="1400" b="1" dirty="0" err="1">
                <a:solidFill>
                  <a:srgbClr val="000080"/>
                </a:solidFill>
                <a:latin typeface="Consolas"/>
              </a:rPr>
              <a:t>.</a:t>
            </a:r>
            <a:r>
              <a:rPr lang="en-US" sz="1400" dirty="0" err="1">
                <a:solidFill>
                  <a:srgbClr val="000000"/>
                </a:solidFill>
                <a:latin typeface="Consolas"/>
              </a:rPr>
              <a:t>stimuli</a:t>
            </a:r>
            <a:r>
              <a:rPr lang="en-US" sz="1400" b="1" dirty="0">
                <a:solidFill>
                  <a:srgbClr val="000080"/>
                </a:solidFill>
                <a:latin typeface="Consolas"/>
              </a:rPr>
              <a:t>[</a:t>
            </a:r>
            <a:r>
              <a:rPr lang="en-US" sz="1400" dirty="0">
                <a:solidFill>
                  <a:srgbClr val="FF0000"/>
                </a:solidFill>
                <a:latin typeface="Consolas"/>
              </a:rPr>
              <a:t>0</a:t>
            </a:r>
            <a:r>
              <a:rPr lang="en-US" sz="1400" b="1" dirty="0">
                <a:solidFill>
                  <a:srgbClr val="000080"/>
                </a:solidFill>
                <a:latin typeface="Consolas"/>
              </a:rPr>
              <a:t>].</a:t>
            </a:r>
            <a:r>
              <a:rPr lang="en-US" sz="1400" dirty="0">
                <a:solidFill>
                  <a:srgbClr val="000000"/>
                </a:solidFill>
                <a:latin typeface="Consolas"/>
              </a:rPr>
              <a:t>present</a:t>
            </a:r>
            <a:r>
              <a:rPr lang="en-US" sz="1400" b="1" dirty="0">
                <a:solidFill>
                  <a:srgbClr val="000080"/>
                </a:solidFill>
                <a:latin typeface="Consolas"/>
              </a:rPr>
              <a:t>()</a:t>
            </a:r>
            <a:r>
              <a:rPr lang="en-US" sz="1400" dirty="0">
                <a:solidFill>
                  <a:srgbClr val="000000"/>
                </a:solidFill>
                <a:latin typeface="Consolas"/>
              </a:rPr>
              <a:t> </a:t>
            </a:r>
            <a:endParaRPr lang="en-US" sz="1400" dirty="0">
              <a:effectLst/>
            </a:endParaRPr>
          </a:p>
        </p:txBody>
      </p:sp>
    </p:spTree>
    <p:extLst>
      <p:ext uri="{BB962C8B-B14F-4D97-AF65-F5344CB8AC3E}">
        <p14:creationId xmlns:p14="http://schemas.microsoft.com/office/powerpoint/2010/main" val="14946663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en-US" dirty="0"/>
              <a:t>2. </a:t>
            </a:r>
            <a:r>
              <a:rPr lang="en-US" dirty="0" err="1"/>
              <a:t>Expyriment</a:t>
            </a:r>
            <a:r>
              <a:rPr lang="en-US" dirty="0"/>
              <a:t> - Stimuli</a:t>
            </a:r>
          </a:p>
        </p:txBody>
      </p:sp>
      <p:sp>
        <p:nvSpPr>
          <p:cNvPr id="3" name="Inhaltsplatzhalter 2"/>
          <p:cNvSpPr>
            <a:spLocks noGrp="1"/>
          </p:cNvSpPr>
          <p:nvPr>
            <p:ph idx="1"/>
          </p:nvPr>
        </p:nvSpPr>
        <p:spPr>
          <a:xfrm>
            <a:off x="1097280" y="1845733"/>
            <a:ext cx="10058400" cy="4403991"/>
          </a:xfrm>
        </p:spPr>
        <p:txBody>
          <a:bodyPr>
            <a:normAutofit/>
          </a:bodyPr>
          <a:lstStyle/>
          <a:p>
            <a:pPr>
              <a:spcBef>
                <a:spcPts val="600"/>
              </a:spcBef>
            </a:pPr>
            <a:r>
              <a:rPr lang="en-US" sz="2000" dirty="0">
                <a:cs typeface="Consolas" pitchFamily="49" charset="0"/>
              </a:rPr>
              <a:t>Therefore, we add a line that presents the second stimulus and also change up the </a:t>
            </a:r>
            <a:r>
              <a:rPr lang="en-US" sz="1800" dirty="0">
                <a:latin typeface="Consolas" pitchFamily="49" charset="0"/>
                <a:cs typeface="Consolas" pitchFamily="49" charset="0"/>
              </a:rPr>
              <a:t>present()</a:t>
            </a:r>
            <a:r>
              <a:rPr lang="en-US" sz="2000" dirty="0">
                <a:latin typeface="Consolas" pitchFamily="49" charset="0"/>
                <a:cs typeface="Consolas" pitchFamily="49" charset="0"/>
              </a:rPr>
              <a:t> </a:t>
            </a:r>
            <a:r>
              <a:rPr lang="en-US" sz="2000" dirty="0">
                <a:cs typeface="Consolas" pitchFamily="49" charset="0"/>
              </a:rPr>
              <a:t>functions to</a:t>
            </a:r>
          </a:p>
          <a:p>
            <a:pPr lvl="1">
              <a:spcBef>
                <a:spcPts val="600"/>
              </a:spcBef>
            </a:pPr>
            <a:r>
              <a:rPr lang="en-US" sz="1600" dirty="0">
                <a:cs typeface="Consolas" pitchFamily="49" charset="0"/>
              </a:rPr>
              <a:t>Clear the screen, then present the first stimulus, but do NOT flip the buffers</a:t>
            </a:r>
          </a:p>
          <a:p>
            <a:pPr lvl="1">
              <a:spcBef>
                <a:spcPts val="600"/>
              </a:spcBef>
            </a:pPr>
            <a:r>
              <a:rPr lang="en-US" sz="1600" dirty="0">
                <a:cs typeface="Consolas" pitchFamily="49" charset="0"/>
              </a:rPr>
              <a:t>Do NOT clear the screen (we’ve just drawn the first stimulus on it), but draw the second stimulus, then flip the buffers</a:t>
            </a:r>
          </a:p>
          <a:p>
            <a:pPr lvl="1">
              <a:spcBef>
                <a:spcPts val="600"/>
              </a:spcBef>
            </a:pPr>
            <a:endParaRPr lang="en-US" sz="1600" dirty="0">
              <a:cs typeface="Consolas" pitchFamily="49" charset="0"/>
            </a:endParaRPr>
          </a:p>
          <a:p>
            <a:pPr lvl="1">
              <a:spcBef>
                <a:spcPts val="600"/>
              </a:spcBef>
            </a:pPr>
            <a:endParaRPr lang="en-US" sz="1600" dirty="0">
              <a:cs typeface="Consolas" pitchFamily="49" charset="0"/>
            </a:endParaRPr>
          </a:p>
          <a:p>
            <a:pPr lvl="1">
              <a:spcBef>
                <a:spcPts val="600"/>
              </a:spcBef>
            </a:pPr>
            <a:endParaRPr lang="en-US" sz="1600" dirty="0">
              <a:cs typeface="Consolas" pitchFamily="49" charset="0"/>
            </a:endParaRPr>
          </a:p>
          <a:p>
            <a:pPr lvl="1">
              <a:spcBef>
                <a:spcPts val="600"/>
              </a:spcBef>
            </a:pPr>
            <a:r>
              <a:rPr lang="en-US" sz="1600" dirty="0">
                <a:cs typeface="Consolas" pitchFamily="49" charset="0"/>
              </a:rPr>
              <a:t>And voilà!</a:t>
            </a:r>
          </a:p>
          <a:p>
            <a:pPr lvl="1">
              <a:spcBef>
                <a:spcPts val="600"/>
              </a:spcBef>
            </a:pPr>
            <a:endParaRPr lang="en-US" sz="1600" dirty="0">
              <a:cs typeface="Consolas" pitchFamily="49" charset="0"/>
            </a:endParaRPr>
          </a:p>
          <a:p>
            <a:endParaRPr lang="en-US" sz="2000" dirty="0">
              <a:cs typeface="Consolas" pitchFamily="49" charset="0"/>
            </a:endParaRPr>
          </a:p>
          <a:p>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38</a:t>
            </a:fld>
            <a:endParaRPr lang="en-GB"/>
          </a:p>
        </p:txBody>
      </p:sp>
      <p:sp>
        <p:nvSpPr>
          <p:cNvPr id="6" name="Textfeld 5"/>
          <p:cNvSpPr txBox="1"/>
          <p:nvPr/>
        </p:nvSpPr>
        <p:spPr>
          <a:xfrm>
            <a:off x="1080077" y="3510495"/>
            <a:ext cx="10134405" cy="523220"/>
          </a:xfrm>
          <a:prstGeom prst="rect">
            <a:avLst/>
          </a:prstGeom>
          <a:solidFill>
            <a:schemeClr val="bg1">
              <a:lumMod val="95000"/>
            </a:schemeClr>
          </a:solidFill>
        </p:spPr>
        <p:txBody>
          <a:bodyPr wrap="square" rtlCol="0">
            <a:spAutoFit/>
          </a:bodyPr>
          <a:lstStyle/>
          <a:p>
            <a:r>
              <a:rPr lang="de-DE" sz="1400" dirty="0" err="1">
                <a:solidFill>
                  <a:srgbClr val="000000"/>
                </a:solidFill>
                <a:latin typeface="Consolas"/>
              </a:rPr>
              <a:t>t</a:t>
            </a:r>
            <a:r>
              <a:rPr lang="de-DE" sz="1400" b="1" dirty="0" err="1">
                <a:solidFill>
                  <a:srgbClr val="000080"/>
                </a:solidFill>
                <a:latin typeface="Consolas"/>
              </a:rPr>
              <a:t>.</a:t>
            </a:r>
            <a:r>
              <a:rPr lang="de-DE" sz="1400" dirty="0" err="1">
                <a:solidFill>
                  <a:srgbClr val="000000"/>
                </a:solidFill>
                <a:latin typeface="Consolas"/>
              </a:rPr>
              <a:t>stimuli</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r>
              <a:rPr lang="de-DE" sz="1400" dirty="0" err="1">
                <a:solidFill>
                  <a:srgbClr val="000000"/>
                </a:solidFill>
                <a:latin typeface="Consolas"/>
              </a:rPr>
              <a:t>present</a:t>
            </a:r>
            <a:r>
              <a:rPr lang="de-DE" sz="1400" b="1" dirty="0">
                <a:solidFill>
                  <a:srgbClr val="000080"/>
                </a:solidFill>
                <a:latin typeface="Consolas"/>
              </a:rPr>
              <a:t>(</a:t>
            </a:r>
            <a:r>
              <a:rPr lang="de-DE" sz="1400" dirty="0" err="1">
                <a:solidFill>
                  <a:srgbClr val="000000"/>
                </a:solidFill>
                <a:latin typeface="Consolas"/>
              </a:rPr>
              <a:t>clear</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r>
              <a:rPr lang="de-DE" sz="1400" dirty="0">
                <a:solidFill>
                  <a:srgbClr val="000000"/>
                </a:solidFill>
                <a:latin typeface="Consolas"/>
              </a:rPr>
              <a:t> update</a:t>
            </a:r>
            <a:r>
              <a:rPr lang="de-DE" sz="1400" b="1" dirty="0">
                <a:solidFill>
                  <a:srgbClr val="000080"/>
                </a:solidFill>
                <a:latin typeface="Consolas"/>
              </a:rPr>
              <a:t>=</a:t>
            </a:r>
            <a:r>
              <a:rPr lang="de-DE" sz="1400" dirty="0" err="1">
                <a:solidFill>
                  <a:srgbClr val="0000FF"/>
                </a:solidFill>
                <a:latin typeface="Consolas"/>
              </a:rPr>
              <a:t>False</a:t>
            </a:r>
            <a:r>
              <a:rPr lang="de-DE" sz="1400" b="1" dirty="0">
                <a:solidFill>
                  <a:srgbClr val="000080"/>
                </a:solidFill>
                <a:latin typeface="Consolas"/>
              </a:rPr>
              <a:t>)</a:t>
            </a:r>
            <a:endParaRPr lang="de-DE" sz="1400" dirty="0">
              <a:solidFill>
                <a:srgbClr val="000000"/>
              </a:solidFill>
              <a:latin typeface="Consolas"/>
            </a:endParaRPr>
          </a:p>
          <a:p>
            <a:r>
              <a:rPr lang="de-DE" sz="1400" dirty="0" err="1">
                <a:solidFill>
                  <a:srgbClr val="000000"/>
                </a:solidFill>
                <a:latin typeface="Consolas"/>
              </a:rPr>
              <a:t>t</a:t>
            </a:r>
            <a:r>
              <a:rPr lang="de-DE" sz="1400" b="1" dirty="0" err="1">
                <a:solidFill>
                  <a:srgbClr val="000080"/>
                </a:solidFill>
                <a:latin typeface="Consolas"/>
              </a:rPr>
              <a:t>.</a:t>
            </a:r>
            <a:r>
              <a:rPr lang="de-DE" sz="1400" dirty="0" err="1">
                <a:solidFill>
                  <a:srgbClr val="000000"/>
                </a:solidFill>
                <a:latin typeface="Consolas"/>
              </a:rPr>
              <a:t>stimuli</a:t>
            </a:r>
            <a:r>
              <a:rPr lang="de-DE" sz="1400" b="1" dirty="0">
                <a:solidFill>
                  <a:srgbClr val="000080"/>
                </a:solidFill>
                <a:latin typeface="Consolas"/>
              </a:rPr>
              <a:t>[</a:t>
            </a:r>
            <a:r>
              <a:rPr lang="de-DE" sz="1400" dirty="0">
                <a:solidFill>
                  <a:srgbClr val="FF0000"/>
                </a:solidFill>
                <a:latin typeface="Consolas"/>
              </a:rPr>
              <a:t>1</a:t>
            </a:r>
            <a:r>
              <a:rPr lang="de-DE" sz="1400" b="1" dirty="0">
                <a:solidFill>
                  <a:srgbClr val="000080"/>
                </a:solidFill>
                <a:latin typeface="Consolas"/>
              </a:rPr>
              <a:t>].</a:t>
            </a:r>
            <a:r>
              <a:rPr lang="de-DE" sz="1400" dirty="0" err="1">
                <a:solidFill>
                  <a:srgbClr val="000000"/>
                </a:solidFill>
                <a:latin typeface="Consolas"/>
              </a:rPr>
              <a:t>present</a:t>
            </a:r>
            <a:r>
              <a:rPr lang="de-DE" sz="1400" b="1" dirty="0">
                <a:solidFill>
                  <a:srgbClr val="000080"/>
                </a:solidFill>
                <a:latin typeface="Consolas"/>
              </a:rPr>
              <a:t>(</a:t>
            </a:r>
            <a:r>
              <a:rPr lang="de-DE" sz="1400" dirty="0" err="1">
                <a:solidFill>
                  <a:srgbClr val="000000"/>
                </a:solidFill>
                <a:latin typeface="Consolas"/>
              </a:rPr>
              <a:t>clear</a:t>
            </a:r>
            <a:r>
              <a:rPr lang="de-DE" sz="1400" b="1" dirty="0">
                <a:solidFill>
                  <a:srgbClr val="000080"/>
                </a:solidFill>
                <a:latin typeface="Consolas"/>
              </a:rPr>
              <a:t>=</a:t>
            </a:r>
            <a:r>
              <a:rPr lang="de-DE" sz="1400" dirty="0" err="1">
                <a:solidFill>
                  <a:srgbClr val="0000FF"/>
                </a:solidFill>
                <a:latin typeface="Consolas"/>
              </a:rPr>
              <a:t>False</a:t>
            </a:r>
            <a:r>
              <a:rPr lang="de-DE" sz="1400" b="1" dirty="0">
                <a:solidFill>
                  <a:srgbClr val="000080"/>
                </a:solidFill>
                <a:latin typeface="Consolas"/>
              </a:rPr>
              <a:t>,</a:t>
            </a:r>
            <a:r>
              <a:rPr lang="de-DE" sz="1400" dirty="0">
                <a:solidFill>
                  <a:srgbClr val="000000"/>
                </a:solidFill>
                <a:latin typeface="Consolas"/>
              </a:rPr>
              <a:t> update</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r>
              <a:rPr lang="de-DE" sz="1400" dirty="0">
                <a:solidFill>
                  <a:srgbClr val="000000"/>
                </a:solidFill>
                <a:latin typeface="Consolas"/>
              </a:rPr>
              <a:t> </a:t>
            </a:r>
            <a:endParaRPr lang="de-DE" sz="1400" dirty="0">
              <a:solidFill>
                <a:srgbClr val="000000"/>
              </a:solidFill>
              <a:effectLst/>
              <a:latin typeface="Consolas"/>
            </a:endParaRPr>
          </a:p>
        </p:txBody>
      </p:sp>
      <p:pic>
        <p:nvPicPr>
          <p:cNvPr id="5122"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228035" y="3203976"/>
            <a:ext cx="3986447" cy="3119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080628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fontScale="90000"/>
          </a:bodyPr>
          <a:lstStyle/>
          <a:p>
            <a:r>
              <a:rPr lang="en-US" dirty="0"/>
              <a:t>3. </a:t>
            </a:r>
            <a:r>
              <a:rPr lang="en-US" dirty="0" err="1"/>
              <a:t>Expyriment</a:t>
            </a:r>
            <a:r>
              <a:rPr lang="en-US" dirty="0"/>
              <a:t> - User Input - </a:t>
            </a:r>
            <a:r>
              <a:rPr lang="en-US" dirty="0" err="1"/>
              <a:t>keyboard.wait</a:t>
            </a:r>
            <a:r>
              <a:rPr lang="en-US" dirty="0"/>
              <a:t>()</a:t>
            </a:r>
          </a:p>
        </p:txBody>
      </p:sp>
      <p:sp>
        <p:nvSpPr>
          <p:cNvPr id="3" name="Inhaltsplatzhalter 2"/>
          <p:cNvSpPr>
            <a:spLocks noGrp="1"/>
          </p:cNvSpPr>
          <p:nvPr>
            <p:ph idx="1"/>
          </p:nvPr>
        </p:nvSpPr>
        <p:spPr/>
        <p:txBody>
          <a:bodyPr>
            <a:normAutofit/>
          </a:bodyPr>
          <a:lstStyle/>
          <a:p>
            <a:r>
              <a:rPr lang="en-US" sz="2000" dirty="0">
                <a:cs typeface="Consolas" pitchFamily="49" charset="0"/>
              </a:rPr>
              <a:t>Let’s take care of our window closing problem</a:t>
            </a:r>
          </a:p>
          <a:p>
            <a:r>
              <a:rPr lang="en-US" sz="2000" dirty="0">
                <a:cs typeface="Consolas" pitchFamily="49" charset="0"/>
              </a:rPr>
              <a:t>This is easy as the </a:t>
            </a:r>
            <a:r>
              <a:rPr lang="en-US" sz="2000" dirty="0" err="1">
                <a:cs typeface="Consolas" pitchFamily="49" charset="0"/>
              </a:rPr>
              <a:t>Expyriment</a:t>
            </a:r>
            <a:r>
              <a:rPr lang="en-US" sz="2000" dirty="0">
                <a:cs typeface="Consolas" pitchFamily="49" charset="0"/>
              </a:rPr>
              <a:t> equivalent for </a:t>
            </a:r>
            <a:r>
              <a:rPr lang="en-US" sz="1800" dirty="0" err="1">
                <a:latin typeface="Consolas" pitchFamily="49" charset="0"/>
                <a:cs typeface="Consolas" pitchFamily="49" charset="0"/>
              </a:rPr>
              <a:t>waitKey</a:t>
            </a:r>
            <a:r>
              <a:rPr lang="en-US" sz="1800" dirty="0">
                <a:latin typeface="Consolas" pitchFamily="49" charset="0"/>
                <a:cs typeface="Consolas" pitchFamily="49" charset="0"/>
              </a:rPr>
              <a:t>() </a:t>
            </a:r>
            <a:r>
              <a:rPr lang="en-US" sz="2000" dirty="0">
                <a:cs typeface="Consolas" pitchFamily="49" charset="0"/>
              </a:rPr>
              <a:t>works really similarly</a:t>
            </a:r>
          </a:p>
          <a:p>
            <a:pPr lvl="1"/>
            <a:r>
              <a:rPr lang="en-US" sz="1600" dirty="0">
                <a:cs typeface="Consolas" pitchFamily="49" charset="0"/>
              </a:rPr>
              <a:t>It is named </a:t>
            </a:r>
            <a:r>
              <a:rPr lang="en-US" sz="1600" dirty="0" err="1">
                <a:latin typeface="Consolas" pitchFamily="49" charset="0"/>
                <a:cs typeface="Consolas" pitchFamily="49" charset="0"/>
              </a:rPr>
              <a:t>keyboard.wait</a:t>
            </a:r>
            <a:r>
              <a:rPr lang="en-US" sz="1600" dirty="0">
                <a:latin typeface="Consolas" pitchFamily="49" charset="0"/>
                <a:cs typeface="Consolas" pitchFamily="49" charset="0"/>
              </a:rPr>
              <a:t>() </a:t>
            </a:r>
            <a:r>
              <a:rPr lang="en-US" sz="1600" dirty="0">
                <a:cs typeface="Consolas" pitchFamily="49" charset="0"/>
              </a:rPr>
              <a:t>and can be called on the experiment object</a:t>
            </a:r>
          </a:p>
          <a:p>
            <a:pPr lvl="1"/>
            <a:r>
              <a:rPr lang="en-US" sz="1600" dirty="0">
                <a:cs typeface="Consolas" pitchFamily="49" charset="0"/>
              </a:rPr>
              <a:t>Again, we can specify things like which keys to look for</a:t>
            </a:r>
          </a:p>
          <a:p>
            <a:pPr lvl="1"/>
            <a:r>
              <a:rPr lang="en-US" sz="1600" dirty="0">
                <a:cs typeface="Consolas" pitchFamily="49" charset="0"/>
              </a:rPr>
              <a:t>Even fancier, this function will return the time it took the user to press the key in milliseconds!</a:t>
            </a:r>
          </a:p>
          <a:p>
            <a:pPr lvl="1"/>
            <a:endParaRPr lang="en-US" sz="16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39</a:t>
            </a:fld>
            <a:endParaRPr lang="en-GB"/>
          </a:p>
        </p:txBody>
      </p:sp>
      <p:sp>
        <p:nvSpPr>
          <p:cNvPr id="7" name="Textfeld 6"/>
          <p:cNvSpPr txBox="1"/>
          <p:nvPr/>
        </p:nvSpPr>
        <p:spPr>
          <a:xfrm>
            <a:off x="1059740" y="3673835"/>
            <a:ext cx="10134405" cy="1384995"/>
          </a:xfrm>
          <a:prstGeom prst="rect">
            <a:avLst/>
          </a:prstGeom>
          <a:solidFill>
            <a:schemeClr val="bg1">
              <a:lumMod val="95000"/>
            </a:schemeClr>
          </a:solidFill>
        </p:spPr>
        <p:txBody>
          <a:bodyPr wrap="square" rtlCol="0">
            <a:spAutoFit/>
          </a:bodyPr>
          <a:lstStyle/>
          <a:p>
            <a:r>
              <a:rPr lang="de-DE" sz="1400" dirty="0" err="1">
                <a:solidFill>
                  <a:srgbClr val="0000FF"/>
                </a:solidFill>
                <a:latin typeface="Consolas"/>
              </a:rPr>
              <a:t>for</a:t>
            </a:r>
            <a:r>
              <a:rPr lang="de-DE" sz="1400" dirty="0">
                <a:solidFill>
                  <a:srgbClr val="000000"/>
                </a:solidFill>
                <a:latin typeface="Consolas"/>
              </a:rPr>
              <a:t> b </a:t>
            </a:r>
            <a:r>
              <a:rPr lang="de-DE" sz="1400" dirty="0">
                <a:solidFill>
                  <a:srgbClr val="0000FF"/>
                </a:solidFill>
                <a:latin typeface="Consolas"/>
              </a:rPr>
              <a:t>in</a:t>
            </a:r>
            <a:r>
              <a:rPr lang="de-DE" sz="1400" dirty="0">
                <a:solidFill>
                  <a:srgbClr val="000000"/>
                </a:solidFill>
                <a:latin typeface="Consolas"/>
              </a:rPr>
              <a:t> </a:t>
            </a:r>
            <a:r>
              <a:rPr lang="de-DE" sz="1400" dirty="0" err="1">
                <a:solidFill>
                  <a:srgbClr val="000000"/>
                </a:solidFill>
                <a:latin typeface="Consolas"/>
              </a:rPr>
              <a:t>exp</a:t>
            </a:r>
            <a:r>
              <a:rPr lang="de-DE" sz="1400" b="1" dirty="0" err="1">
                <a:solidFill>
                  <a:srgbClr val="000080"/>
                </a:solidFill>
                <a:latin typeface="Consolas"/>
              </a:rPr>
              <a:t>.</a:t>
            </a:r>
            <a:r>
              <a:rPr lang="de-DE" sz="1400" dirty="0" err="1">
                <a:solidFill>
                  <a:srgbClr val="000000"/>
                </a:solidFill>
                <a:latin typeface="Consolas"/>
              </a:rPr>
              <a:t>blocks</a:t>
            </a:r>
            <a:r>
              <a:rPr lang="de-DE" sz="1400" b="1" dirty="0">
                <a:solidFill>
                  <a:srgbClr val="000080"/>
                </a:solidFill>
                <a:latin typeface="Consolas"/>
              </a:rPr>
              <a:t>:</a:t>
            </a:r>
            <a:endParaRPr lang="de-DE" sz="1400" dirty="0">
              <a:solidFill>
                <a:srgbClr val="000000"/>
              </a:solidFill>
              <a:latin typeface="Consolas"/>
            </a:endParaRPr>
          </a:p>
          <a:p>
            <a:r>
              <a:rPr lang="de-DE" sz="1400" dirty="0">
                <a:solidFill>
                  <a:srgbClr val="000000"/>
                </a:solidFill>
                <a:latin typeface="Consolas"/>
              </a:rPr>
              <a:t>	</a:t>
            </a:r>
            <a:r>
              <a:rPr lang="de-DE" sz="1400" dirty="0" err="1">
                <a:solidFill>
                  <a:srgbClr val="0000FF"/>
                </a:solidFill>
                <a:latin typeface="Consolas"/>
              </a:rPr>
              <a:t>for</a:t>
            </a:r>
            <a:r>
              <a:rPr lang="de-DE" sz="1400" dirty="0">
                <a:solidFill>
                  <a:srgbClr val="000000"/>
                </a:solidFill>
                <a:latin typeface="Consolas"/>
              </a:rPr>
              <a:t> t </a:t>
            </a:r>
            <a:r>
              <a:rPr lang="de-DE" sz="1400" dirty="0">
                <a:solidFill>
                  <a:srgbClr val="0000FF"/>
                </a:solidFill>
                <a:latin typeface="Consolas"/>
              </a:rPr>
              <a:t>in</a:t>
            </a:r>
            <a:r>
              <a:rPr lang="de-DE" sz="1400" dirty="0">
                <a:solidFill>
                  <a:srgbClr val="000000"/>
                </a:solidFill>
                <a:latin typeface="Consolas"/>
              </a:rPr>
              <a:t> </a:t>
            </a:r>
            <a:r>
              <a:rPr lang="de-DE" sz="1400" dirty="0" err="1">
                <a:solidFill>
                  <a:srgbClr val="000000"/>
                </a:solidFill>
                <a:latin typeface="Consolas"/>
              </a:rPr>
              <a:t>b</a:t>
            </a:r>
            <a:r>
              <a:rPr lang="de-DE" sz="1400" b="1" dirty="0" err="1">
                <a:solidFill>
                  <a:srgbClr val="000080"/>
                </a:solidFill>
                <a:latin typeface="Consolas"/>
              </a:rPr>
              <a:t>.</a:t>
            </a:r>
            <a:r>
              <a:rPr lang="de-DE" sz="1400" dirty="0" err="1">
                <a:solidFill>
                  <a:srgbClr val="000000"/>
                </a:solidFill>
                <a:latin typeface="Consolas"/>
              </a:rPr>
              <a:t>trials</a:t>
            </a:r>
            <a:r>
              <a:rPr lang="de-DE" sz="1400" b="1" dirty="0">
                <a:solidFill>
                  <a:srgbClr val="000080"/>
                </a:solidFill>
                <a:latin typeface="Consolas"/>
              </a:rPr>
              <a:t>:</a:t>
            </a:r>
            <a:endParaRPr lang="de-DE" sz="1400" dirty="0">
              <a:solidFill>
                <a:srgbClr val="000000"/>
              </a:solidFill>
              <a:latin typeface="Consolas"/>
            </a:endParaRPr>
          </a:p>
          <a:p>
            <a:r>
              <a:rPr lang="de-DE" sz="1400" dirty="0">
                <a:solidFill>
                  <a:srgbClr val="000000"/>
                </a:solidFill>
                <a:latin typeface="Consolas"/>
              </a:rPr>
              <a:t>		</a:t>
            </a:r>
            <a:r>
              <a:rPr lang="de-DE" sz="1400" dirty="0" err="1">
                <a:solidFill>
                  <a:srgbClr val="000000"/>
                </a:solidFill>
                <a:latin typeface="Consolas"/>
              </a:rPr>
              <a:t>t</a:t>
            </a:r>
            <a:r>
              <a:rPr lang="de-DE" sz="1400" b="1" dirty="0" err="1">
                <a:solidFill>
                  <a:srgbClr val="000080"/>
                </a:solidFill>
                <a:latin typeface="Consolas"/>
              </a:rPr>
              <a:t>.</a:t>
            </a:r>
            <a:r>
              <a:rPr lang="de-DE" sz="1400" dirty="0" err="1">
                <a:solidFill>
                  <a:srgbClr val="000000"/>
                </a:solidFill>
                <a:latin typeface="Consolas"/>
              </a:rPr>
              <a:t>stimuli</a:t>
            </a:r>
            <a:r>
              <a:rPr lang="de-DE" sz="1400" b="1" dirty="0">
                <a:solidFill>
                  <a:srgbClr val="000080"/>
                </a:solidFill>
                <a:latin typeface="Consolas"/>
              </a:rPr>
              <a:t>[</a:t>
            </a:r>
            <a:r>
              <a:rPr lang="de-DE" sz="1400" dirty="0">
                <a:solidFill>
                  <a:srgbClr val="FF0000"/>
                </a:solidFill>
                <a:latin typeface="Consolas"/>
              </a:rPr>
              <a:t>0</a:t>
            </a:r>
            <a:r>
              <a:rPr lang="de-DE" sz="1400" b="1" dirty="0">
                <a:solidFill>
                  <a:srgbClr val="000080"/>
                </a:solidFill>
                <a:latin typeface="Consolas"/>
              </a:rPr>
              <a:t>].</a:t>
            </a:r>
            <a:r>
              <a:rPr lang="de-DE" sz="1400" dirty="0" err="1">
                <a:solidFill>
                  <a:srgbClr val="000000"/>
                </a:solidFill>
                <a:latin typeface="Consolas"/>
              </a:rPr>
              <a:t>present</a:t>
            </a:r>
            <a:r>
              <a:rPr lang="de-DE" sz="1400" b="1" dirty="0">
                <a:solidFill>
                  <a:srgbClr val="000080"/>
                </a:solidFill>
                <a:latin typeface="Consolas"/>
              </a:rPr>
              <a:t>(</a:t>
            </a:r>
            <a:r>
              <a:rPr lang="de-DE" sz="1400" dirty="0" err="1">
                <a:solidFill>
                  <a:srgbClr val="000000"/>
                </a:solidFill>
                <a:latin typeface="Consolas"/>
              </a:rPr>
              <a:t>clear</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r>
              <a:rPr lang="de-DE" sz="1400" dirty="0">
                <a:solidFill>
                  <a:srgbClr val="000000"/>
                </a:solidFill>
                <a:latin typeface="Consolas"/>
              </a:rPr>
              <a:t> update</a:t>
            </a:r>
            <a:r>
              <a:rPr lang="de-DE" sz="1400" b="1" dirty="0">
                <a:solidFill>
                  <a:srgbClr val="000080"/>
                </a:solidFill>
                <a:latin typeface="Consolas"/>
              </a:rPr>
              <a:t>=</a:t>
            </a:r>
            <a:r>
              <a:rPr lang="de-DE" sz="1400" dirty="0" err="1">
                <a:solidFill>
                  <a:srgbClr val="0000FF"/>
                </a:solidFill>
                <a:latin typeface="Consolas"/>
              </a:rPr>
              <a:t>False</a:t>
            </a:r>
            <a:r>
              <a:rPr lang="de-DE" sz="1400" b="1" dirty="0">
                <a:solidFill>
                  <a:srgbClr val="000080"/>
                </a:solidFill>
                <a:latin typeface="Consolas"/>
              </a:rPr>
              <a:t>)</a:t>
            </a:r>
            <a:endParaRPr lang="de-DE" sz="1400" dirty="0">
              <a:solidFill>
                <a:srgbClr val="000000"/>
              </a:solidFill>
              <a:latin typeface="Consolas"/>
            </a:endParaRPr>
          </a:p>
          <a:p>
            <a:r>
              <a:rPr lang="de-DE" sz="1400" dirty="0">
                <a:solidFill>
                  <a:srgbClr val="000000"/>
                </a:solidFill>
                <a:latin typeface="Consolas"/>
              </a:rPr>
              <a:t>		</a:t>
            </a:r>
            <a:r>
              <a:rPr lang="de-DE" sz="1400" dirty="0" err="1">
                <a:solidFill>
                  <a:srgbClr val="000000"/>
                </a:solidFill>
                <a:latin typeface="Consolas"/>
              </a:rPr>
              <a:t>t</a:t>
            </a:r>
            <a:r>
              <a:rPr lang="de-DE" sz="1400" b="1" dirty="0" err="1">
                <a:solidFill>
                  <a:srgbClr val="000080"/>
                </a:solidFill>
                <a:latin typeface="Consolas"/>
              </a:rPr>
              <a:t>.</a:t>
            </a:r>
            <a:r>
              <a:rPr lang="de-DE" sz="1400" dirty="0" err="1">
                <a:solidFill>
                  <a:srgbClr val="000000"/>
                </a:solidFill>
                <a:latin typeface="Consolas"/>
              </a:rPr>
              <a:t>stimuli</a:t>
            </a:r>
            <a:r>
              <a:rPr lang="de-DE" sz="1400" b="1" dirty="0">
                <a:solidFill>
                  <a:srgbClr val="000080"/>
                </a:solidFill>
                <a:latin typeface="Consolas"/>
              </a:rPr>
              <a:t>[</a:t>
            </a:r>
            <a:r>
              <a:rPr lang="de-DE" sz="1400" dirty="0">
                <a:solidFill>
                  <a:srgbClr val="FF0000"/>
                </a:solidFill>
                <a:latin typeface="Consolas"/>
              </a:rPr>
              <a:t>1</a:t>
            </a:r>
            <a:r>
              <a:rPr lang="de-DE" sz="1400" b="1" dirty="0">
                <a:solidFill>
                  <a:srgbClr val="000080"/>
                </a:solidFill>
                <a:latin typeface="Consolas"/>
              </a:rPr>
              <a:t>].</a:t>
            </a:r>
            <a:r>
              <a:rPr lang="de-DE" sz="1400" dirty="0" err="1">
                <a:solidFill>
                  <a:srgbClr val="000000"/>
                </a:solidFill>
                <a:latin typeface="Consolas"/>
              </a:rPr>
              <a:t>present</a:t>
            </a:r>
            <a:r>
              <a:rPr lang="de-DE" sz="1400" b="1" dirty="0">
                <a:solidFill>
                  <a:srgbClr val="000080"/>
                </a:solidFill>
                <a:latin typeface="Consolas"/>
              </a:rPr>
              <a:t>(</a:t>
            </a:r>
            <a:r>
              <a:rPr lang="de-DE" sz="1400" dirty="0" err="1">
                <a:solidFill>
                  <a:srgbClr val="000000"/>
                </a:solidFill>
                <a:latin typeface="Consolas"/>
              </a:rPr>
              <a:t>clear</a:t>
            </a:r>
            <a:r>
              <a:rPr lang="de-DE" sz="1400" b="1" dirty="0">
                <a:solidFill>
                  <a:srgbClr val="000080"/>
                </a:solidFill>
                <a:latin typeface="Consolas"/>
              </a:rPr>
              <a:t>=</a:t>
            </a:r>
            <a:r>
              <a:rPr lang="de-DE" sz="1400" dirty="0" err="1">
                <a:solidFill>
                  <a:srgbClr val="0000FF"/>
                </a:solidFill>
                <a:latin typeface="Consolas"/>
              </a:rPr>
              <a:t>False</a:t>
            </a:r>
            <a:r>
              <a:rPr lang="de-DE" sz="1400" b="1" dirty="0">
                <a:solidFill>
                  <a:srgbClr val="000080"/>
                </a:solidFill>
                <a:latin typeface="Consolas"/>
              </a:rPr>
              <a:t>,</a:t>
            </a:r>
            <a:r>
              <a:rPr lang="de-DE" sz="1400" dirty="0">
                <a:solidFill>
                  <a:srgbClr val="000000"/>
                </a:solidFill>
                <a:latin typeface="Consolas"/>
              </a:rPr>
              <a:t> update</a:t>
            </a:r>
            <a:r>
              <a:rPr lang="de-DE" sz="1400" b="1" dirty="0">
                <a:solidFill>
                  <a:srgbClr val="000080"/>
                </a:solidFill>
                <a:latin typeface="Consolas"/>
              </a:rPr>
              <a:t>=</a:t>
            </a:r>
            <a:r>
              <a:rPr lang="de-DE" sz="1400" dirty="0">
                <a:solidFill>
                  <a:srgbClr val="0000FF"/>
                </a:solidFill>
                <a:latin typeface="Consolas"/>
              </a:rPr>
              <a:t>True</a:t>
            </a:r>
            <a:r>
              <a:rPr lang="de-DE" sz="1400" b="1" dirty="0">
                <a:solidFill>
                  <a:srgbClr val="000080"/>
                </a:solidFill>
                <a:latin typeface="Consolas"/>
              </a:rPr>
              <a:t>)</a:t>
            </a:r>
            <a:endParaRPr lang="de-DE" sz="1400" dirty="0">
              <a:solidFill>
                <a:srgbClr val="000000"/>
              </a:solidFill>
              <a:latin typeface="Consolas"/>
            </a:endParaRPr>
          </a:p>
          <a:p>
            <a:r>
              <a:rPr lang="de-DE" sz="1400" dirty="0">
                <a:solidFill>
                  <a:srgbClr val="000000"/>
                </a:solidFill>
                <a:latin typeface="Consolas"/>
              </a:rPr>
              <a:t>		</a:t>
            </a:r>
          </a:p>
          <a:p>
            <a:r>
              <a:rPr lang="de-DE" sz="1400" dirty="0">
                <a:solidFill>
                  <a:srgbClr val="000000"/>
                </a:solidFill>
                <a:latin typeface="Consolas"/>
              </a:rPr>
              <a:t>		</a:t>
            </a:r>
            <a:r>
              <a:rPr lang="de-DE" sz="1400" dirty="0" err="1">
                <a:solidFill>
                  <a:srgbClr val="000000"/>
                </a:solidFill>
                <a:latin typeface="Consolas"/>
              </a:rPr>
              <a:t>exp</a:t>
            </a:r>
            <a:r>
              <a:rPr lang="de-DE" sz="1400" b="1" dirty="0" err="1">
                <a:solidFill>
                  <a:srgbClr val="000080"/>
                </a:solidFill>
                <a:latin typeface="Consolas"/>
              </a:rPr>
              <a:t>.</a:t>
            </a:r>
            <a:r>
              <a:rPr lang="de-DE" sz="1400" dirty="0" err="1">
                <a:solidFill>
                  <a:srgbClr val="000000"/>
                </a:solidFill>
                <a:latin typeface="Consolas"/>
              </a:rPr>
              <a:t>keyboard</a:t>
            </a:r>
            <a:r>
              <a:rPr lang="de-DE" sz="1400" b="1" dirty="0" err="1">
                <a:solidFill>
                  <a:srgbClr val="000080"/>
                </a:solidFill>
                <a:latin typeface="Consolas"/>
              </a:rPr>
              <a:t>.</a:t>
            </a:r>
            <a:r>
              <a:rPr lang="de-DE" sz="1400" dirty="0" err="1">
                <a:solidFill>
                  <a:srgbClr val="000000"/>
                </a:solidFill>
                <a:latin typeface="Consolas"/>
              </a:rPr>
              <a:t>wait</a:t>
            </a:r>
            <a:r>
              <a:rPr lang="de-DE" sz="1400" b="1" dirty="0">
                <a:solidFill>
                  <a:srgbClr val="000080"/>
                </a:solidFill>
                <a:latin typeface="Consolas"/>
              </a:rPr>
              <a:t>()</a:t>
            </a:r>
            <a:endParaRPr lang="de-DE" sz="1400" dirty="0">
              <a:effectLst/>
            </a:endParaRPr>
          </a:p>
        </p:txBody>
      </p:sp>
    </p:spTree>
    <p:extLst>
      <p:ext uri="{BB962C8B-B14F-4D97-AF65-F5344CB8AC3E}">
        <p14:creationId xmlns:p14="http://schemas.microsoft.com/office/powerpoint/2010/main" val="20667043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3DD5C-6A36-4D7A-B5A0-FAA17F6AA8D2}"/>
              </a:ext>
            </a:extLst>
          </p:cNvPr>
          <p:cNvSpPr>
            <a:spLocks noGrp="1"/>
          </p:cNvSpPr>
          <p:nvPr>
            <p:ph type="title"/>
          </p:nvPr>
        </p:nvSpPr>
        <p:spPr/>
        <p:txBody>
          <a:bodyPr>
            <a:normAutofit fontScale="90000"/>
          </a:bodyPr>
          <a:lstStyle/>
          <a:p>
            <a:r>
              <a:rPr lang="en-GB" dirty="0"/>
              <a:t>Experiment Frameworks:</a:t>
            </a:r>
            <a:br>
              <a:rPr lang="en-GB" dirty="0"/>
            </a:br>
            <a:r>
              <a:rPr lang="en-GB" dirty="0" err="1"/>
              <a:t>PsychoPy</a:t>
            </a:r>
            <a:r>
              <a:rPr lang="en-GB" dirty="0"/>
              <a:t> &amp; </a:t>
            </a:r>
            <a:r>
              <a:rPr lang="en-GB" dirty="0" err="1"/>
              <a:t>Expyriment</a:t>
            </a:r>
            <a:endParaRPr lang="en-GB" dirty="0"/>
          </a:p>
        </p:txBody>
      </p:sp>
      <p:sp>
        <p:nvSpPr>
          <p:cNvPr id="3" name="Slide Number Placeholder 2">
            <a:extLst>
              <a:ext uri="{FF2B5EF4-FFF2-40B4-BE49-F238E27FC236}">
                <a16:creationId xmlns:a16="http://schemas.microsoft.com/office/drawing/2014/main" id="{F97C0397-7A91-4D10-819E-D890FDB4FC26}"/>
              </a:ext>
            </a:extLst>
          </p:cNvPr>
          <p:cNvSpPr>
            <a:spLocks noGrp="1"/>
          </p:cNvSpPr>
          <p:nvPr>
            <p:ph type="sldNum" sz="quarter" idx="12"/>
          </p:nvPr>
        </p:nvSpPr>
        <p:spPr/>
        <p:txBody>
          <a:bodyPr/>
          <a:lstStyle/>
          <a:p>
            <a:fld id="{89C4E583-6443-4199-AF95-A2ECCC288D48}" type="slidenum">
              <a:rPr lang="en-GB" smtClean="0"/>
              <a:t>4</a:t>
            </a:fld>
            <a:endParaRPr lang="en-GB"/>
          </a:p>
        </p:txBody>
      </p:sp>
    </p:spTree>
    <p:extLst>
      <p:ext uri="{BB962C8B-B14F-4D97-AF65-F5344CB8AC3E}">
        <p14:creationId xmlns:p14="http://schemas.microsoft.com/office/powerpoint/2010/main" val="212016087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3. </a:t>
            </a:r>
            <a:r>
              <a:rPr lang="en-US" dirty="0" err="1"/>
              <a:t>Expyriment</a:t>
            </a:r>
            <a:r>
              <a:rPr lang="en-US" dirty="0"/>
              <a:t> - User Input: Global Keys</a:t>
            </a:r>
          </a:p>
        </p:txBody>
      </p:sp>
      <p:sp>
        <p:nvSpPr>
          <p:cNvPr id="3" name="Inhaltsplatzhalter 2"/>
          <p:cNvSpPr>
            <a:spLocks noGrp="1"/>
          </p:cNvSpPr>
          <p:nvPr>
            <p:ph idx="1"/>
          </p:nvPr>
        </p:nvSpPr>
        <p:spPr/>
        <p:txBody>
          <a:bodyPr>
            <a:normAutofit/>
          </a:bodyPr>
          <a:lstStyle/>
          <a:p>
            <a:r>
              <a:rPr lang="en-US" sz="2000" dirty="0"/>
              <a:t>Again, we want to define a key with which we can quit the program</a:t>
            </a:r>
          </a:p>
          <a:p>
            <a:r>
              <a:rPr lang="en-US" sz="2000" dirty="0"/>
              <a:t>There is actually an extra method called </a:t>
            </a:r>
            <a:r>
              <a:rPr lang="en-US" sz="1800" dirty="0" err="1">
                <a:latin typeface="Consolas" pitchFamily="49" charset="0"/>
                <a:cs typeface="Consolas" pitchFamily="49" charset="0"/>
              </a:rPr>
              <a:t>set_quit_key</a:t>
            </a:r>
            <a:r>
              <a:rPr lang="en-US" sz="1800" dirty="0">
                <a:latin typeface="Consolas" pitchFamily="49" charset="0"/>
                <a:cs typeface="Consolas" pitchFamily="49" charset="0"/>
              </a:rPr>
              <a:t>()</a:t>
            </a:r>
            <a:r>
              <a:rPr lang="en-US" sz="2000" dirty="0"/>
              <a:t> for this</a:t>
            </a:r>
          </a:p>
          <a:p>
            <a:r>
              <a:rPr lang="en-US" sz="2000" dirty="0"/>
              <a:t>27 is the ASCII equivalent for the escape button, so we hand it over as a parameter</a:t>
            </a:r>
          </a:p>
        </p:txBody>
      </p:sp>
      <p:sp>
        <p:nvSpPr>
          <p:cNvPr id="4" name="Foliennummernplatzhalter 3"/>
          <p:cNvSpPr>
            <a:spLocks noGrp="1"/>
          </p:cNvSpPr>
          <p:nvPr>
            <p:ph type="sldNum" sz="quarter" idx="12"/>
          </p:nvPr>
        </p:nvSpPr>
        <p:spPr/>
        <p:txBody>
          <a:bodyPr/>
          <a:lstStyle/>
          <a:p>
            <a:fld id="{89C4E583-6443-4199-AF95-A2ECCC288D48}" type="slidenum">
              <a:rPr lang="en-GB" smtClean="0"/>
              <a:t>40</a:t>
            </a:fld>
            <a:endParaRPr lang="en-GB"/>
          </a:p>
        </p:txBody>
      </p:sp>
      <p:sp>
        <p:nvSpPr>
          <p:cNvPr id="5" name="Textfeld 4"/>
          <p:cNvSpPr txBox="1"/>
          <p:nvPr/>
        </p:nvSpPr>
        <p:spPr>
          <a:xfrm>
            <a:off x="1025713" y="3322850"/>
            <a:ext cx="10134405" cy="307777"/>
          </a:xfrm>
          <a:prstGeom prst="rect">
            <a:avLst/>
          </a:prstGeom>
          <a:solidFill>
            <a:schemeClr val="bg1">
              <a:lumMod val="95000"/>
            </a:schemeClr>
          </a:solidFill>
        </p:spPr>
        <p:txBody>
          <a:bodyPr wrap="square" rtlCol="0">
            <a:spAutoFit/>
          </a:bodyPr>
          <a:lstStyle/>
          <a:p>
            <a:r>
              <a:rPr lang="de-DE" sz="1400" dirty="0" err="1">
                <a:solidFill>
                  <a:srgbClr val="000000"/>
                </a:solidFill>
                <a:latin typeface="Consolas"/>
              </a:rPr>
              <a:t>exp</a:t>
            </a:r>
            <a:r>
              <a:rPr lang="de-DE" sz="1400" b="1" dirty="0" err="1">
                <a:solidFill>
                  <a:srgbClr val="000080"/>
                </a:solidFill>
                <a:latin typeface="Consolas"/>
              </a:rPr>
              <a:t>.</a:t>
            </a:r>
            <a:r>
              <a:rPr lang="de-DE" sz="1400" dirty="0" err="1">
                <a:solidFill>
                  <a:srgbClr val="000000"/>
                </a:solidFill>
                <a:latin typeface="Consolas"/>
              </a:rPr>
              <a:t>keyboard</a:t>
            </a:r>
            <a:r>
              <a:rPr lang="de-DE" sz="1400" b="1" dirty="0" err="1">
                <a:solidFill>
                  <a:srgbClr val="000080"/>
                </a:solidFill>
                <a:latin typeface="Consolas"/>
              </a:rPr>
              <a:t>.</a:t>
            </a:r>
            <a:r>
              <a:rPr lang="de-DE" sz="1400" dirty="0" err="1">
                <a:solidFill>
                  <a:srgbClr val="000000"/>
                </a:solidFill>
                <a:latin typeface="Consolas"/>
              </a:rPr>
              <a:t>set_quit_key</a:t>
            </a:r>
            <a:r>
              <a:rPr lang="de-DE" sz="1400" b="1" dirty="0">
                <a:solidFill>
                  <a:srgbClr val="000080"/>
                </a:solidFill>
                <a:latin typeface="Consolas"/>
              </a:rPr>
              <a:t>(</a:t>
            </a:r>
            <a:r>
              <a:rPr lang="de-DE" sz="1400" dirty="0">
                <a:solidFill>
                  <a:srgbClr val="FF0000"/>
                </a:solidFill>
                <a:latin typeface="Consolas"/>
              </a:rPr>
              <a:t>27</a:t>
            </a:r>
            <a:r>
              <a:rPr lang="de-DE" sz="1400" b="1" dirty="0">
                <a:solidFill>
                  <a:srgbClr val="000080"/>
                </a:solidFill>
                <a:latin typeface="Consolas"/>
              </a:rPr>
              <a:t>)</a:t>
            </a:r>
            <a:endParaRPr lang="de-DE" sz="1400" dirty="0">
              <a:effectLst/>
            </a:endParaRPr>
          </a:p>
        </p:txBody>
      </p:sp>
    </p:spTree>
    <p:extLst>
      <p:ext uri="{BB962C8B-B14F-4D97-AF65-F5344CB8AC3E}">
        <p14:creationId xmlns:p14="http://schemas.microsoft.com/office/powerpoint/2010/main" val="232419687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3. </a:t>
            </a:r>
            <a:r>
              <a:rPr lang="en-US" dirty="0" err="1"/>
              <a:t>Expyriment</a:t>
            </a:r>
            <a:r>
              <a:rPr lang="en-US" dirty="0"/>
              <a:t> – Code Overview</a:t>
            </a:r>
          </a:p>
        </p:txBody>
      </p:sp>
      <p:sp>
        <p:nvSpPr>
          <p:cNvPr id="3" name="Inhaltsplatzhalter 2"/>
          <p:cNvSpPr>
            <a:spLocks noGrp="1"/>
          </p:cNvSpPr>
          <p:nvPr>
            <p:ph idx="1"/>
          </p:nvPr>
        </p:nvSpPr>
        <p:spPr/>
        <p:txBody>
          <a:bodyPr>
            <a:normAutofit/>
          </a:bodyPr>
          <a:lstStyle/>
          <a:p>
            <a:r>
              <a:rPr lang="en-US" sz="1800" dirty="0"/>
              <a:t>So you have a reference of what the code looks like so far:</a:t>
            </a:r>
          </a:p>
        </p:txBody>
      </p:sp>
      <p:sp>
        <p:nvSpPr>
          <p:cNvPr id="4" name="Foliennummernplatzhalter 3"/>
          <p:cNvSpPr>
            <a:spLocks noGrp="1"/>
          </p:cNvSpPr>
          <p:nvPr>
            <p:ph type="sldNum" sz="quarter" idx="12"/>
          </p:nvPr>
        </p:nvSpPr>
        <p:spPr/>
        <p:txBody>
          <a:bodyPr/>
          <a:lstStyle/>
          <a:p>
            <a:fld id="{89C4E583-6443-4199-AF95-A2ECCC288D48}" type="slidenum">
              <a:rPr lang="en-GB" smtClean="0"/>
              <a:t>41</a:t>
            </a:fld>
            <a:endParaRPr lang="en-GB"/>
          </a:p>
        </p:txBody>
      </p:sp>
      <p:sp>
        <p:nvSpPr>
          <p:cNvPr id="5" name="Textfeld 4"/>
          <p:cNvSpPr txBox="1"/>
          <p:nvPr/>
        </p:nvSpPr>
        <p:spPr>
          <a:xfrm>
            <a:off x="1025713" y="2100367"/>
            <a:ext cx="10134405" cy="4278094"/>
          </a:xfrm>
          <a:prstGeom prst="rect">
            <a:avLst/>
          </a:prstGeom>
          <a:solidFill>
            <a:schemeClr val="bg1">
              <a:lumMod val="95000"/>
            </a:schemeClr>
          </a:solidFill>
        </p:spPr>
        <p:txBody>
          <a:bodyPr wrap="square" rtlCol="0">
            <a:spAutoFit/>
          </a:bodyPr>
          <a:lstStyle/>
          <a:p>
            <a:r>
              <a:rPr lang="de-DE" sz="800" dirty="0" err="1">
                <a:solidFill>
                  <a:srgbClr val="0000FF"/>
                </a:solidFill>
                <a:latin typeface="Consolas" pitchFamily="49" charset="0"/>
                <a:cs typeface="Consolas" pitchFamily="49" charset="0"/>
              </a:rPr>
              <a:t>from</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expyriment</a:t>
            </a:r>
            <a:r>
              <a:rPr lang="de-DE" sz="800" dirty="0">
                <a:solidFill>
                  <a:srgbClr val="000000"/>
                </a:solidFill>
                <a:latin typeface="Consolas" pitchFamily="49" charset="0"/>
                <a:cs typeface="Consolas" pitchFamily="49" charset="0"/>
              </a:rPr>
              <a:t> </a:t>
            </a:r>
            <a:r>
              <a:rPr lang="de-DE" sz="800" dirty="0" err="1">
                <a:solidFill>
                  <a:srgbClr val="0000FF"/>
                </a:solidFill>
                <a:latin typeface="Consolas" pitchFamily="49" charset="0"/>
                <a:cs typeface="Consolas" pitchFamily="49" charset="0"/>
              </a:rPr>
              <a:t>import</a:t>
            </a:r>
            <a:r>
              <a:rPr lang="de-DE" sz="800" dirty="0">
                <a:solidFill>
                  <a:srgbClr val="000000"/>
                </a:solidFill>
                <a:latin typeface="Consolas" pitchFamily="49" charset="0"/>
                <a:cs typeface="Consolas" pitchFamily="49" charset="0"/>
              </a:rPr>
              <a:t> design</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control</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stimuli</a:t>
            </a:r>
            <a:endParaRPr lang="de-DE" sz="800" dirty="0">
              <a:solidFill>
                <a:srgbClr val="000000"/>
              </a:solidFill>
              <a:latin typeface="Consolas" pitchFamily="49" charset="0"/>
              <a:cs typeface="Consolas" pitchFamily="49" charset="0"/>
            </a:endParaRPr>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control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defaults</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window_mode</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a:solidFill>
                  <a:srgbClr val="0000FF"/>
                </a:solidFill>
                <a:latin typeface="Consolas" pitchFamily="49" charset="0"/>
                <a:cs typeface="Consolas" pitchFamily="49" charset="0"/>
              </a:rPr>
              <a:t>True</a:t>
            </a:r>
            <a:r>
              <a:rPr lang="de-DE" sz="800" dirty="0">
                <a:solidFill>
                  <a:srgbClr val="000000"/>
                </a:solidFill>
                <a:latin typeface="Consolas" pitchFamily="49" charset="0"/>
                <a:cs typeface="Consolas" pitchFamily="49" charset="0"/>
              </a:rPr>
              <a:t> </a:t>
            </a:r>
          </a:p>
          <a:p>
            <a:r>
              <a:rPr lang="de-DE" sz="800" dirty="0" err="1">
                <a:solidFill>
                  <a:srgbClr val="000000"/>
                </a:solidFill>
                <a:latin typeface="Consolas" pitchFamily="49" charset="0"/>
                <a:cs typeface="Consolas" pitchFamily="49" charset="0"/>
              </a:rPr>
              <a:t>control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defaults</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window_size</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800</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600</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p>
          <a:p>
            <a:r>
              <a:rPr lang="de-DE" sz="800" dirty="0" err="1">
                <a:solidFill>
                  <a:srgbClr val="000000"/>
                </a:solidFill>
                <a:latin typeface="Consolas" pitchFamily="49" charset="0"/>
                <a:cs typeface="Consolas" pitchFamily="49" charset="0"/>
              </a:rPr>
              <a:t>design</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defaults</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experiment_background_colour</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230</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230</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70</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exp</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design</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Experiment</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name</a:t>
            </a:r>
            <a:r>
              <a:rPr lang="de-DE" sz="800" b="1" dirty="0">
                <a:solidFill>
                  <a:srgbClr val="000080"/>
                </a:solidFill>
                <a:latin typeface="Consolas" pitchFamily="49" charset="0"/>
                <a:cs typeface="Consolas" pitchFamily="49" charset="0"/>
              </a:rPr>
              <a:t>=</a:t>
            </a:r>
            <a:r>
              <a:rPr lang="de-DE" sz="800" dirty="0">
                <a:solidFill>
                  <a:srgbClr val="008000"/>
                </a:solidFill>
                <a:latin typeface="Consolas" pitchFamily="49" charset="0"/>
                <a:cs typeface="Consolas" pitchFamily="49" charset="0"/>
              </a:rPr>
              <a:t>"Cool Experiment"</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control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initialize</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exp</a:t>
            </a:r>
            <a:r>
              <a:rPr lang="de-DE" sz="800" b="1" dirty="0">
                <a:solidFill>
                  <a:srgbClr val="000080"/>
                </a:solidFill>
                <a:latin typeface="Consolas" pitchFamily="49" charset="0"/>
                <a:cs typeface="Consolas" pitchFamily="49" charset="0"/>
              </a:rPr>
              <a:t>)</a:t>
            </a:r>
          </a:p>
          <a:p>
            <a:endParaRPr lang="de-DE" sz="800" b="1" dirty="0">
              <a:solidFill>
                <a:srgbClr val="000080"/>
              </a:solidFill>
              <a:latin typeface="Consolas" pitchFamily="49" charset="0"/>
              <a:cs typeface="Consolas" pitchFamily="49" charset="0"/>
            </a:endParaRPr>
          </a:p>
          <a:p>
            <a:r>
              <a:rPr lang="de-DE" sz="800" dirty="0" err="1">
                <a:solidFill>
                  <a:srgbClr val="000000"/>
                </a:solidFill>
                <a:latin typeface="Consolas"/>
              </a:rPr>
              <a:t>exp</a:t>
            </a:r>
            <a:r>
              <a:rPr lang="de-DE" sz="800" b="1" dirty="0" err="1">
                <a:solidFill>
                  <a:srgbClr val="000080"/>
                </a:solidFill>
                <a:latin typeface="Consolas"/>
              </a:rPr>
              <a:t>.</a:t>
            </a:r>
            <a:r>
              <a:rPr lang="de-DE" sz="800" dirty="0" err="1">
                <a:solidFill>
                  <a:srgbClr val="000000"/>
                </a:solidFill>
                <a:latin typeface="Consolas"/>
              </a:rPr>
              <a:t>keyboard</a:t>
            </a:r>
            <a:r>
              <a:rPr lang="de-DE" sz="800" b="1" dirty="0" err="1">
                <a:solidFill>
                  <a:srgbClr val="000080"/>
                </a:solidFill>
                <a:latin typeface="Consolas"/>
              </a:rPr>
              <a:t>.</a:t>
            </a:r>
            <a:r>
              <a:rPr lang="de-DE" sz="800" dirty="0" err="1">
                <a:solidFill>
                  <a:srgbClr val="000000"/>
                </a:solidFill>
                <a:latin typeface="Consolas"/>
              </a:rPr>
              <a:t>set_quit_key</a:t>
            </a:r>
            <a:r>
              <a:rPr lang="de-DE" sz="800" b="1" dirty="0">
                <a:solidFill>
                  <a:srgbClr val="000080"/>
                </a:solidFill>
                <a:latin typeface="Consolas"/>
              </a:rPr>
              <a:t>(</a:t>
            </a:r>
            <a:r>
              <a:rPr lang="de-DE" sz="800" dirty="0">
                <a:solidFill>
                  <a:srgbClr val="FF0000"/>
                </a:solidFill>
                <a:latin typeface="Consolas"/>
              </a:rPr>
              <a:t>27</a:t>
            </a:r>
            <a:r>
              <a:rPr lang="de-DE" sz="800" b="1" dirty="0">
                <a:solidFill>
                  <a:srgbClr val="000080"/>
                </a:solidFill>
                <a:latin typeface="Consolas"/>
              </a:rPr>
              <a:t>)</a:t>
            </a:r>
            <a:endParaRPr lang="de-DE" sz="800" b="1" dirty="0">
              <a:solidFill>
                <a:srgbClr val="000080"/>
              </a:solidFill>
              <a:latin typeface="Consolas" pitchFamily="49" charset="0"/>
              <a:cs typeface="Consolas" pitchFamily="49" charset="0"/>
            </a:endParaRPr>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block_one</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design</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Block</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name</a:t>
            </a:r>
            <a:r>
              <a:rPr lang="de-DE" sz="800" b="1" dirty="0">
                <a:solidFill>
                  <a:srgbClr val="000080"/>
                </a:solidFill>
                <a:latin typeface="Consolas" pitchFamily="49" charset="0"/>
                <a:cs typeface="Consolas" pitchFamily="49" charset="0"/>
              </a:rPr>
              <a:t>=</a:t>
            </a:r>
            <a:r>
              <a:rPr lang="de-DE" sz="800" dirty="0">
                <a:solidFill>
                  <a:srgbClr val="008000"/>
                </a:solidFill>
                <a:latin typeface="Consolas" pitchFamily="49" charset="0"/>
                <a:cs typeface="Consolas" pitchFamily="49" charset="0"/>
              </a:rPr>
              <a:t>"</a:t>
            </a:r>
            <a:r>
              <a:rPr lang="de-DE" sz="800" dirty="0" err="1">
                <a:solidFill>
                  <a:srgbClr val="008000"/>
                </a:solidFill>
                <a:latin typeface="Consolas" pitchFamily="49" charset="0"/>
                <a:cs typeface="Consolas" pitchFamily="49" charset="0"/>
              </a:rPr>
              <a:t>Our</a:t>
            </a:r>
            <a:r>
              <a:rPr lang="de-DE" sz="800" dirty="0">
                <a:solidFill>
                  <a:srgbClr val="008000"/>
                </a:solidFill>
                <a:latin typeface="Consolas" pitchFamily="49" charset="0"/>
                <a:cs typeface="Consolas" pitchFamily="49" charset="0"/>
              </a:rPr>
              <a:t> </a:t>
            </a:r>
            <a:r>
              <a:rPr lang="de-DE" sz="800" dirty="0" err="1">
                <a:solidFill>
                  <a:srgbClr val="008000"/>
                </a:solidFill>
                <a:latin typeface="Consolas" pitchFamily="49" charset="0"/>
                <a:cs typeface="Consolas" pitchFamily="49" charset="0"/>
              </a:rPr>
              <a:t>only</a:t>
            </a:r>
            <a:r>
              <a:rPr lang="de-DE" sz="800" dirty="0">
                <a:solidFill>
                  <a:srgbClr val="008000"/>
                </a:solidFill>
                <a:latin typeface="Consolas" pitchFamily="49" charset="0"/>
                <a:cs typeface="Consolas" pitchFamily="49" charset="0"/>
              </a:rPr>
              <a:t> block"</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tmp_trial</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design</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Trial</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cross</a:t>
            </a:r>
            <a:r>
              <a:rPr lang="de-DE" sz="800" dirty="0">
                <a:solidFill>
                  <a:srgbClr val="000000"/>
                </a:solidFill>
                <a:latin typeface="Consolas" pitchFamily="49" charset="0"/>
                <a:cs typeface="Consolas" pitchFamily="49" charset="0"/>
              </a:rPr>
              <a:t> </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stimuli</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FixCross</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colour</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0</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0</a:t>
            </a:r>
            <a:r>
              <a:rPr lang="de-DE" sz="800" b="1" dirty="0">
                <a:solidFill>
                  <a:srgbClr val="000080"/>
                </a:solidFill>
                <a:latin typeface="Consolas" pitchFamily="49" charset="0"/>
                <a:cs typeface="Consolas" pitchFamily="49" charset="0"/>
              </a:rPr>
              <a:t>,</a:t>
            </a:r>
            <a:r>
              <a:rPr lang="de-DE" sz="800" dirty="0">
                <a:solidFill>
                  <a:srgbClr val="FF0000"/>
                </a:solidFill>
                <a:latin typeface="Consolas" pitchFamily="49" charset="0"/>
                <a:cs typeface="Consolas" pitchFamily="49" charset="0"/>
              </a:rPr>
              <a:t>0</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a:rPr>
              <a:t>cross</a:t>
            </a:r>
            <a:r>
              <a:rPr lang="de-DE" sz="800" b="1" dirty="0" err="1">
                <a:solidFill>
                  <a:srgbClr val="000080"/>
                </a:solidFill>
                <a:latin typeface="Consolas"/>
              </a:rPr>
              <a:t>.</a:t>
            </a:r>
            <a:r>
              <a:rPr lang="de-DE" sz="800" dirty="0" err="1">
                <a:solidFill>
                  <a:srgbClr val="000000"/>
                </a:solidFill>
                <a:latin typeface="Consolas"/>
              </a:rPr>
              <a:t>preload</a:t>
            </a:r>
            <a:r>
              <a:rPr lang="de-DE" sz="800" b="1" dirty="0">
                <a:solidFill>
                  <a:srgbClr val="000080"/>
                </a:solidFill>
                <a:latin typeface="Consolas"/>
              </a:rPr>
              <a:t>()</a:t>
            </a:r>
          </a:p>
          <a:p>
            <a:endParaRPr lang="de-DE" sz="800" dirty="0">
              <a:solidFill>
                <a:srgbClr val="000000"/>
              </a:solidFill>
              <a:latin typeface="Consolas" pitchFamily="49" charset="0"/>
              <a:cs typeface="Consolas" pitchFamily="49" charset="0"/>
            </a:endParaRPr>
          </a:p>
          <a:p>
            <a:r>
              <a:rPr lang="fr-FR" sz="800" dirty="0" err="1">
                <a:solidFill>
                  <a:srgbClr val="000000"/>
                </a:solidFill>
                <a:latin typeface="Consolas"/>
              </a:rPr>
              <a:t>stim</a:t>
            </a:r>
            <a:r>
              <a:rPr lang="fr-FR" sz="800" dirty="0">
                <a:solidFill>
                  <a:srgbClr val="000000"/>
                </a:solidFill>
                <a:latin typeface="Consolas"/>
              </a:rPr>
              <a:t> </a:t>
            </a:r>
            <a:r>
              <a:rPr lang="fr-FR" sz="800" b="1" dirty="0">
                <a:solidFill>
                  <a:srgbClr val="000080"/>
                </a:solidFill>
                <a:latin typeface="Consolas"/>
              </a:rPr>
              <a:t>=</a:t>
            </a:r>
            <a:r>
              <a:rPr lang="fr-FR" sz="800" dirty="0">
                <a:solidFill>
                  <a:srgbClr val="000000"/>
                </a:solidFill>
                <a:latin typeface="Consolas"/>
              </a:rPr>
              <a:t> </a:t>
            </a:r>
            <a:r>
              <a:rPr lang="fr-FR" sz="800" dirty="0" err="1">
                <a:solidFill>
                  <a:srgbClr val="000000"/>
                </a:solidFill>
                <a:latin typeface="Consolas"/>
              </a:rPr>
              <a:t>stimuli</a:t>
            </a:r>
            <a:r>
              <a:rPr lang="fr-FR" sz="800" b="1" dirty="0" err="1">
                <a:solidFill>
                  <a:srgbClr val="000080"/>
                </a:solidFill>
                <a:latin typeface="Consolas"/>
              </a:rPr>
              <a:t>.</a:t>
            </a:r>
            <a:r>
              <a:rPr lang="fr-FR" sz="800" dirty="0" err="1">
                <a:solidFill>
                  <a:srgbClr val="000000"/>
                </a:solidFill>
                <a:latin typeface="Consolas"/>
              </a:rPr>
              <a:t>Circle</a:t>
            </a:r>
            <a:r>
              <a:rPr lang="fr-FR" sz="800" b="1" dirty="0">
                <a:solidFill>
                  <a:srgbClr val="000080"/>
                </a:solidFill>
                <a:latin typeface="Consolas"/>
              </a:rPr>
              <a:t>(</a:t>
            </a:r>
            <a:r>
              <a:rPr lang="fr-FR" sz="800" dirty="0">
                <a:solidFill>
                  <a:srgbClr val="000000"/>
                </a:solidFill>
                <a:latin typeface="Consolas"/>
              </a:rPr>
              <a:t>radius</a:t>
            </a:r>
            <a:r>
              <a:rPr lang="fr-FR" sz="800" b="1" dirty="0">
                <a:solidFill>
                  <a:srgbClr val="000080"/>
                </a:solidFill>
                <a:latin typeface="Consolas"/>
              </a:rPr>
              <a:t>=</a:t>
            </a:r>
            <a:r>
              <a:rPr lang="fr-FR" sz="800" dirty="0">
                <a:solidFill>
                  <a:srgbClr val="FF0000"/>
                </a:solidFill>
                <a:latin typeface="Consolas"/>
              </a:rPr>
              <a:t>25</a:t>
            </a:r>
            <a:r>
              <a:rPr lang="fr-FR" sz="800" b="1" dirty="0">
                <a:solidFill>
                  <a:srgbClr val="000080"/>
                </a:solidFill>
                <a:latin typeface="Consolas"/>
              </a:rPr>
              <a:t>,</a:t>
            </a:r>
            <a:r>
              <a:rPr lang="fr-FR" sz="800" dirty="0">
                <a:solidFill>
                  <a:srgbClr val="000000"/>
                </a:solidFill>
                <a:latin typeface="Consolas"/>
              </a:rPr>
              <a:t> </a:t>
            </a:r>
            <a:r>
              <a:rPr lang="fr-FR" sz="800" dirty="0" err="1">
                <a:solidFill>
                  <a:srgbClr val="000000"/>
                </a:solidFill>
                <a:latin typeface="Consolas"/>
              </a:rPr>
              <a:t>colour</a:t>
            </a:r>
            <a:r>
              <a:rPr lang="fr-FR" sz="800" b="1" dirty="0">
                <a:solidFill>
                  <a:srgbClr val="000080"/>
                </a:solidFill>
                <a:latin typeface="Consolas"/>
              </a:rPr>
              <a:t>=(</a:t>
            </a:r>
            <a:r>
              <a:rPr lang="fr-FR" sz="800" dirty="0">
                <a:solidFill>
                  <a:srgbClr val="FF0000"/>
                </a:solidFill>
                <a:latin typeface="Consolas"/>
              </a:rPr>
              <a:t>0</a:t>
            </a:r>
            <a:r>
              <a:rPr lang="fr-FR" sz="800" b="1" dirty="0">
                <a:solidFill>
                  <a:srgbClr val="000080"/>
                </a:solidFill>
                <a:latin typeface="Consolas"/>
              </a:rPr>
              <a:t>,</a:t>
            </a:r>
            <a:r>
              <a:rPr lang="fr-FR" sz="800" dirty="0">
                <a:solidFill>
                  <a:srgbClr val="FF0000"/>
                </a:solidFill>
                <a:latin typeface="Consolas"/>
              </a:rPr>
              <a:t>0</a:t>
            </a:r>
            <a:r>
              <a:rPr lang="fr-FR" sz="800" b="1" dirty="0">
                <a:solidFill>
                  <a:srgbClr val="000080"/>
                </a:solidFill>
                <a:latin typeface="Consolas"/>
              </a:rPr>
              <a:t>,</a:t>
            </a:r>
            <a:r>
              <a:rPr lang="fr-FR" sz="800" dirty="0">
                <a:solidFill>
                  <a:srgbClr val="FF0000"/>
                </a:solidFill>
                <a:latin typeface="Consolas"/>
              </a:rPr>
              <a:t>0</a:t>
            </a:r>
            <a:r>
              <a:rPr lang="fr-FR" sz="800" b="1" dirty="0">
                <a:solidFill>
                  <a:srgbClr val="000080"/>
                </a:solidFill>
                <a:latin typeface="Consolas"/>
              </a:rPr>
              <a:t>),</a:t>
            </a:r>
            <a:r>
              <a:rPr lang="fr-FR" sz="800" dirty="0">
                <a:solidFill>
                  <a:srgbClr val="000000"/>
                </a:solidFill>
                <a:latin typeface="Consolas"/>
              </a:rPr>
              <a:t>position</a:t>
            </a:r>
            <a:r>
              <a:rPr lang="fr-FR" sz="800" b="1" dirty="0">
                <a:solidFill>
                  <a:srgbClr val="000080"/>
                </a:solidFill>
                <a:latin typeface="Consolas"/>
              </a:rPr>
              <a:t>=[-</a:t>
            </a:r>
            <a:r>
              <a:rPr lang="fr-FR" sz="800" dirty="0">
                <a:solidFill>
                  <a:srgbClr val="FF0000"/>
                </a:solidFill>
                <a:latin typeface="Consolas"/>
              </a:rPr>
              <a:t>100</a:t>
            </a:r>
            <a:r>
              <a:rPr lang="fr-FR" sz="800" b="1" dirty="0">
                <a:solidFill>
                  <a:srgbClr val="000080"/>
                </a:solidFill>
                <a:latin typeface="Consolas"/>
              </a:rPr>
              <a:t>,</a:t>
            </a:r>
            <a:r>
              <a:rPr lang="fr-FR" sz="800" dirty="0">
                <a:solidFill>
                  <a:srgbClr val="FF0000"/>
                </a:solidFill>
                <a:latin typeface="Consolas"/>
              </a:rPr>
              <a:t>0</a:t>
            </a:r>
            <a:r>
              <a:rPr lang="fr-FR" sz="800" b="1" dirty="0">
                <a:solidFill>
                  <a:srgbClr val="000080"/>
                </a:solidFill>
                <a:latin typeface="Consolas"/>
              </a:rPr>
              <a:t>])</a:t>
            </a:r>
          </a:p>
          <a:p>
            <a:r>
              <a:rPr lang="de-DE" sz="800" dirty="0" err="1">
                <a:solidFill>
                  <a:srgbClr val="000000"/>
                </a:solidFill>
                <a:latin typeface="Consolas"/>
              </a:rPr>
              <a:t>stim</a:t>
            </a:r>
            <a:r>
              <a:rPr lang="de-DE" sz="800" b="1" dirty="0" err="1">
                <a:solidFill>
                  <a:srgbClr val="000080"/>
                </a:solidFill>
                <a:latin typeface="Consolas"/>
              </a:rPr>
              <a:t>.</a:t>
            </a:r>
            <a:r>
              <a:rPr lang="de-DE" sz="800" dirty="0" err="1">
                <a:solidFill>
                  <a:srgbClr val="000000"/>
                </a:solidFill>
                <a:latin typeface="Consolas"/>
              </a:rPr>
              <a:t>preload</a:t>
            </a:r>
            <a:r>
              <a:rPr lang="de-DE" sz="800" b="1" dirty="0">
                <a:solidFill>
                  <a:srgbClr val="000080"/>
                </a:solidFill>
                <a:latin typeface="Consolas"/>
              </a:rPr>
              <a:t>()</a:t>
            </a:r>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tmp_trial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add_stimulus</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cross</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p>
          <a:p>
            <a:r>
              <a:rPr lang="de-DE" sz="800" dirty="0" err="1">
                <a:solidFill>
                  <a:srgbClr val="000000"/>
                </a:solidFill>
                <a:latin typeface="Consolas" pitchFamily="49" charset="0"/>
                <a:cs typeface="Consolas" pitchFamily="49" charset="0"/>
              </a:rPr>
              <a:t>tmp_trial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add_stimulus</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stim</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block_one</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add_trial</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tmp_trial</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p>
          <a:p>
            <a:r>
              <a:rPr lang="de-DE" sz="800" dirty="0" err="1">
                <a:solidFill>
                  <a:srgbClr val="000000"/>
                </a:solidFill>
                <a:latin typeface="Consolas" pitchFamily="49" charset="0"/>
                <a:cs typeface="Consolas" pitchFamily="49" charset="0"/>
              </a:rPr>
              <a:t>exp</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add_block</a:t>
            </a:r>
            <a:r>
              <a:rPr lang="de-DE" sz="800" b="1" dirty="0">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block_one</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control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start</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endParaRPr lang="de-DE" sz="800" dirty="0">
              <a:solidFill>
                <a:srgbClr val="000000"/>
              </a:solidFill>
              <a:latin typeface="Consolas" pitchFamily="49" charset="0"/>
              <a:cs typeface="Consolas" pitchFamily="49" charset="0"/>
            </a:endParaRPr>
          </a:p>
          <a:p>
            <a:r>
              <a:rPr lang="de-DE" sz="800" dirty="0" err="1">
                <a:solidFill>
                  <a:srgbClr val="0000FF"/>
                </a:solidFill>
                <a:latin typeface="Consolas" pitchFamily="49" charset="0"/>
                <a:cs typeface="Consolas" pitchFamily="49" charset="0"/>
              </a:rPr>
              <a:t>for</a:t>
            </a:r>
            <a:r>
              <a:rPr lang="de-DE" sz="800" dirty="0">
                <a:solidFill>
                  <a:srgbClr val="000000"/>
                </a:solidFill>
                <a:latin typeface="Consolas" pitchFamily="49" charset="0"/>
                <a:cs typeface="Consolas" pitchFamily="49" charset="0"/>
              </a:rPr>
              <a:t> b </a:t>
            </a:r>
            <a:r>
              <a:rPr lang="de-DE" sz="800" dirty="0">
                <a:solidFill>
                  <a:srgbClr val="0000FF"/>
                </a:solidFill>
                <a:latin typeface="Consolas" pitchFamily="49" charset="0"/>
                <a:cs typeface="Consolas" pitchFamily="49" charset="0"/>
              </a:rPr>
              <a:t>in</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exp</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blocks</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a:solidFill>
                  <a:srgbClr val="000000"/>
                </a:solidFill>
                <a:latin typeface="Consolas" pitchFamily="49" charset="0"/>
                <a:cs typeface="Consolas" pitchFamily="49" charset="0"/>
              </a:rPr>
              <a:t>     </a:t>
            </a:r>
            <a:r>
              <a:rPr lang="de-DE" sz="800" dirty="0" err="1">
                <a:solidFill>
                  <a:srgbClr val="0000FF"/>
                </a:solidFill>
                <a:latin typeface="Consolas" pitchFamily="49" charset="0"/>
                <a:cs typeface="Consolas" pitchFamily="49" charset="0"/>
              </a:rPr>
              <a:t>for</a:t>
            </a:r>
            <a:r>
              <a:rPr lang="de-DE" sz="800" dirty="0">
                <a:solidFill>
                  <a:srgbClr val="000000"/>
                </a:solidFill>
                <a:latin typeface="Consolas" pitchFamily="49" charset="0"/>
                <a:cs typeface="Consolas" pitchFamily="49" charset="0"/>
              </a:rPr>
              <a:t> t </a:t>
            </a:r>
            <a:r>
              <a:rPr lang="de-DE" sz="800" dirty="0">
                <a:solidFill>
                  <a:srgbClr val="0000FF"/>
                </a:solidFill>
                <a:latin typeface="Consolas" pitchFamily="49" charset="0"/>
                <a:cs typeface="Consolas" pitchFamily="49" charset="0"/>
              </a:rPr>
              <a:t>in</a:t>
            </a:r>
            <a:r>
              <a:rPr lang="de-DE" sz="800" dirty="0">
                <a:solidFill>
                  <a:srgbClr val="000000"/>
                </a:solidFill>
                <a:latin typeface="Consolas" pitchFamily="49" charset="0"/>
                <a:cs typeface="Consolas" pitchFamily="49" charset="0"/>
              </a:rPr>
              <a:t> </a:t>
            </a:r>
            <a:r>
              <a:rPr lang="de-DE" sz="800" dirty="0" err="1">
                <a:solidFill>
                  <a:srgbClr val="000000"/>
                </a:solidFill>
                <a:latin typeface="Consolas" pitchFamily="49" charset="0"/>
                <a:cs typeface="Consolas" pitchFamily="49" charset="0"/>
              </a:rPr>
              <a:t>b</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trials</a:t>
            </a:r>
            <a:r>
              <a:rPr lang="de-DE" sz="800" b="1" dirty="0">
                <a:solidFill>
                  <a:srgbClr val="000080"/>
                </a:solidFill>
                <a:latin typeface="Consolas" pitchFamily="49" charset="0"/>
                <a:cs typeface="Consolas" pitchFamily="49" charset="0"/>
              </a:rPr>
              <a:t>:</a:t>
            </a:r>
            <a:endParaRPr lang="de-DE" sz="800" dirty="0">
              <a:solidFill>
                <a:srgbClr val="000000"/>
              </a:solidFill>
              <a:latin typeface="Consolas" pitchFamily="49" charset="0"/>
              <a:cs typeface="Consolas" pitchFamily="49" charset="0"/>
            </a:endParaRPr>
          </a:p>
          <a:p>
            <a:r>
              <a:rPr lang="de-DE" sz="800" dirty="0">
                <a:solidFill>
                  <a:srgbClr val="000000"/>
                </a:solidFill>
                <a:latin typeface="Consolas"/>
              </a:rPr>
              <a:t>		</a:t>
            </a:r>
            <a:r>
              <a:rPr lang="de-DE" sz="800" dirty="0" err="1">
                <a:solidFill>
                  <a:srgbClr val="000000"/>
                </a:solidFill>
                <a:latin typeface="Consolas"/>
              </a:rPr>
              <a:t>t</a:t>
            </a:r>
            <a:r>
              <a:rPr lang="de-DE" sz="800" b="1" dirty="0" err="1">
                <a:solidFill>
                  <a:srgbClr val="000080"/>
                </a:solidFill>
                <a:latin typeface="Consolas"/>
              </a:rPr>
              <a:t>.</a:t>
            </a:r>
            <a:r>
              <a:rPr lang="de-DE" sz="800" dirty="0" err="1">
                <a:solidFill>
                  <a:srgbClr val="000000"/>
                </a:solidFill>
                <a:latin typeface="Consolas"/>
              </a:rPr>
              <a:t>stimuli</a:t>
            </a:r>
            <a:r>
              <a:rPr lang="de-DE" sz="800" b="1" dirty="0">
                <a:solidFill>
                  <a:srgbClr val="000080"/>
                </a:solidFill>
                <a:latin typeface="Consolas"/>
              </a:rPr>
              <a:t>[</a:t>
            </a:r>
            <a:r>
              <a:rPr lang="de-DE" sz="800" dirty="0">
                <a:solidFill>
                  <a:srgbClr val="FF0000"/>
                </a:solidFill>
                <a:latin typeface="Consolas"/>
              </a:rPr>
              <a:t>0</a:t>
            </a:r>
            <a:r>
              <a:rPr lang="de-DE" sz="800" b="1" dirty="0">
                <a:solidFill>
                  <a:srgbClr val="000080"/>
                </a:solidFill>
                <a:latin typeface="Consolas"/>
              </a:rPr>
              <a:t>].</a:t>
            </a:r>
            <a:r>
              <a:rPr lang="de-DE" sz="800" dirty="0" err="1">
                <a:solidFill>
                  <a:srgbClr val="000000"/>
                </a:solidFill>
                <a:latin typeface="Consolas"/>
              </a:rPr>
              <a:t>present</a:t>
            </a:r>
            <a:r>
              <a:rPr lang="de-DE" sz="800" b="1" dirty="0">
                <a:solidFill>
                  <a:srgbClr val="000080"/>
                </a:solidFill>
                <a:latin typeface="Consolas"/>
              </a:rPr>
              <a:t>(</a:t>
            </a:r>
            <a:r>
              <a:rPr lang="de-DE" sz="800" dirty="0" err="1">
                <a:solidFill>
                  <a:srgbClr val="000000"/>
                </a:solidFill>
                <a:latin typeface="Consolas"/>
              </a:rPr>
              <a:t>clear</a:t>
            </a:r>
            <a:r>
              <a:rPr lang="de-DE" sz="800" b="1" dirty="0">
                <a:solidFill>
                  <a:srgbClr val="000080"/>
                </a:solidFill>
                <a:latin typeface="Consolas"/>
              </a:rPr>
              <a:t>=</a:t>
            </a:r>
            <a:r>
              <a:rPr lang="de-DE" sz="800" dirty="0">
                <a:solidFill>
                  <a:srgbClr val="0000FF"/>
                </a:solidFill>
                <a:latin typeface="Consolas"/>
              </a:rPr>
              <a:t>True</a:t>
            </a:r>
            <a:r>
              <a:rPr lang="de-DE" sz="800" b="1" dirty="0">
                <a:solidFill>
                  <a:srgbClr val="000080"/>
                </a:solidFill>
                <a:latin typeface="Consolas"/>
              </a:rPr>
              <a:t>,</a:t>
            </a:r>
            <a:r>
              <a:rPr lang="de-DE" sz="800" dirty="0">
                <a:solidFill>
                  <a:srgbClr val="000000"/>
                </a:solidFill>
                <a:latin typeface="Consolas"/>
              </a:rPr>
              <a:t> update</a:t>
            </a:r>
            <a:r>
              <a:rPr lang="de-DE" sz="800" b="1" dirty="0">
                <a:solidFill>
                  <a:srgbClr val="000080"/>
                </a:solidFill>
                <a:latin typeface="Consolas"/>
              </a:rPr>
              <a:t>=</a:t>
            </a:r>
            <a:r>
              <a:rPr lang="de-DE" sz="800" dirty="0" err="1">
                <a:solidFill>
                  <a:srgbClr val="0000FF"/>
                </a:solidFill>
                <a:latin typeface="Consolas"/>
              </a:rPr>
              <a:t>False</a:t>
            </a:r>
            <a:r>
              <a:rPr lang="de-DE" sz="800" b="1" dirty="0">
                <a:solidFill>
                  <a:srgbClr val="000080"/>
                </a:solidFill>
                <a:latin typeface="Consolas"/>
              </a:rPr>
              <a:t>)</a:t>
            </a:r>
            <a:endParaRPr lang="de-DE" sz="800" dirty="0">
              <a:solidFill>
                <a:srgbClr val="000000"/>
              </a:solidFill>
              <a:latin typeface="Consolas"/>
            </a:endParaRPr>
          </a:p>
          <a:p>
            <a:r>
              <a:rPr lang="de-DE" sz="800" dirty="0">
                <a:solidFill>
                  <a:srgbClr val="000000"/>
                </a:solidFill>
                <a:latin typeface="Consolas"/>
              </a:rPr>
              <a:t>		</a:t>
            </a:r>
            <a:r>
              <a:rPr lang="de-DE" sz="800" dirty="0" err="1">
                <a:solidFill>
                  <a:srgbClr val="000000"/>
                </a:solidFill>
                <a:latin typeface="Consolas"/>
              </a:rPr>
              <a:t>t</a:t>
            </a:r>
            <a:r>
              <a:rPr lang="de-DE" sz="800" b="1" dirty="0" err="1">
                <a:solidFill>
                  <a:srgbClr val="000080"/>
                </a:solidFill>
                <a:latin typeface="Consolas"/>
              </a:rPr>
              <a:t>.</a:t>
            </a:r>
            <a:r>
              <a:rPr lang="de-DE" sz="800" dirty="0" err="1">
                <a:solidFill>
                  <a:srgbClr val="000000"/>
                </a:solidFill>
                <a:latin typeface="Consolas"/>
              </a:rPr>
              <a:t>stimuli</a:t>
            </a:r>
            <a:r>
              <a:rPr lang="de-DE" sz="800" b="1" dirty="0">
                <a:solidFill>
                  <a:srgbClr val="000080"/>
                </a:solidFill>
                <a:latin typeface="Consolas"/>
              </a:rPr>
              <a:t>[</a:t>
            </a:r>
            <a:r>
              <a:rPr lang="de-DE" sz="800" dirty="0">
                <a:solidFill>
                  <a:srgbClr val="FF0000"/>
                </a:solidFill>
                <a:latin typeface="Consolas"/>
              </a:rPr>
              <a:t>1</a:t>
            </a:r>
            <a:r>
              <a:rPr lang="de-DE" sz="800" b="1" dirty="0">
                <a:solidFill>
                  <a:srgbClr val="000080"/>
                </a:solidFill>
                <a:latin typeface="Consolas"/>
              </a:rPr>
              <a:t>].</a:t>
            </a:r>
            <a:r>
              <a:rPr lang="de-DE" sz="800" dirty="0" err="1">
                <a:solidFill>
                  <a:srgbClr val="000000"/>
                </a:solidFill>
                <a:latin typeface="Consolas"/>
              </a:rPr>
              <a:t>present</a:t>
            </a:r>
            <a:r>
              <a:rPr lang="de-DE" sz="800" b="1" dirty="0">
                <a:solidFill>
                  <a:srgbClr val="000080"/>
                </a:solidFill>
                <a:latin typeface="Consolas"/>
              </a:rPr>
              <a:t>(</a:t>
            </a:r>
            <a:r>
              <a:rPr lang="de-DE" sz="800" dirty="0" err="1">
                <a:solidFill>
                  <a:srgbClr val="000000"/>
                </a:solidFill>
                <a:latin typeface="Consolas"/>
              </a:rPr>
              <a:t>clear</a:t>
            </a:r>
            <a:r>
              <a:rPr lang="de-DE" sz="800" b="1" dirty="0">
                <a:solidFill>
                  <a:srgbClr val="000080"/>
                </a:solidFill>
                <a:latin typeface="Consolas"/>
              </a:rPr>
              <a:t>=</a:t>
            </a:r>
            <a:r>
              <a:rPr lang="de-DE" sz="800" dirty="0" err="1">
                <a:solidFill>
                  <a:srgbClr val="0000FF"/>
                </a:solidFill>
                <a:latin typeface="Consolas"/>
              </a:rPr>
              <a:t>False</a:t>
            </a:r>
            <a:r>
              <a:rPr lang="de-DE" sz="800" b="1" dirty="0">
                <a:solidFill>
                  <a:srgbClr val="000080"/>
                </a:solidFill>
                <a:latin typeface="Consolas"/>
              </a:rPr>
              <a:t>,</a:t>
            </a:r>
            <a:r>
              <a:rPr lang="de-DE" sz="800" dirty="0">
                <a:solidFill>
                  <a:srgbClr val="000000"/>
                </a:solidFill>
                <a:latin typeface="Consolas"/>
              </a:rPr>
              <a:t> update</a:t>
            </a:r>
            <a:r>
              <a:rPr lang="de-DE" sz="800" b="1" dirty="0">
                <a:solidFill>
                  <a:srgbClr val="000080"/>
                </a:solidFill>
                <a:latin typeface="Consolas"/>
              </a:rPr>
              <a:t>=</a:t>
            </a:r>
            <a:r>
              <a:rPr lang="de-DE" sz="800" dirty="0">
                <a:solidFill>
                  <a:srgbClr val="0000FF"/>
                </a:solidFill>
                <a:latin typeface="Consolas"/>
              </a:rPr>
              <a:t>True</a:t>
            </a:r>
            <a:r>
              <a:rPr lang="de-DE" sz="800" b="1" dirty="0">
                <a:solidFill>
                  <a:srgbClr val="000080"/>
                </a:solidFill>
                <a:latin typeface="Consolas"/>
              </a:rPr>
              <a:t>)</a:t>
            </a:r>
            <a:endParaRPr lang="de-DE" sz="800" dirty="0">
              <a:solidFill>
                <a:srgbClr val="000000"/>
              </a:solidFill>
              <a:latin typeface="Consolas"/>
            </a:endParaRPr>
          </a:p>
          <a:p>
            <a:r>
              <a:rPr lang="de-DE" sz="800" dirty="0">
                <a:solidFill>
                  <a:srgbClr val="000000"/>
                </a:solidFill>
                <a:latin typeface="Consolas"/>
              </a:rPr>
              <a:t>		</a:t>
            </a:r>
          </a:p>
          <a:p>
            <a:r>
              <a:rPr lang="de-DE" sz="800" dirty="0">
                <a:solidFill>
                  <a:srgbClr val="000000"/>
                </a:solidFill>
                <a:latin typeface="Consolas"/>
              </a:rPr>
              <a:t>		</a:t>
            </a:r>
            <a:r>
              <a:rPr lang="de-DE" sz="800" dirty="0" err="1">
                <a:solidFill>
                  <a:srgbClr val="000000"/>
                </a:solidFill>
                <a:latin typeface="Consolas"/>
              </a:rPr>
              <a:t>exp</a:t>
            </a:r>
            <a:r>
              <a:rPr lang="de-DE" sz="800" b="1" dirty="0" err="1">
                <a:solidFill>
                  <a:srgbClr val="000080"/>
                </a:solidFill>
                <a:latin typeface="Consolas"/>
              </a:rPr>
              <a:t>.</a:t>
            </a:r>
            <a:r>
              <a:rPr lang="de-DE" sz="800" dirty="0" err="1">
                <a:solidFill>
                  <a:srgbClr val="000000"/>
                </a:solidFill>
                <a:latin typeface="Consolas"/>
              </a:rPr>
              <a:t>keyboard</a:t>
            </a:r>
            <a:r>
              <a:rPr lang="de-DE" sz="800" b="1" dirty="0" err="1">
                <a:solidFill>
                  <a:srgbClr val="000080"/>
                </a:solidFill>
                <a:latin typeface="Consolas"/>
              </a:rPr>
              <a:t>.</a:t>
            </a:r>
            <a:r>
              <a:rPr lang="de-DE" sz="800" dirty="0" err="1">
                <a:solidFill>
                  <a:srgbClr val="000000"/>
                </a:solidFill>
                <a:latin typeface="Consolas"/>
              </a:rPr>
              <a:t>wait</a:t>
            </a:r>
            <a:r>
              <a:rPr lang="de-DE" sz="800" b="1" dirty="0">
                <a:solidFill>
                  <a:srgbClr val="000080"/>
                </a:solidFill>
                <a:latin typeface="Consolas"/>
              </a:rPr>
              <a:t>()</a:t>
            </a:r>
            <a:endParaRPr lang="de-DE" sz="800" dirty="0"/>
          </a:p>
          <a:p>
            <a:endParaRPr lang="de-DE" sz="800" dirty="0">
              <a:solidFill>
                <a:srgbClr val="000000"/>
              </a:solidFill>
              <a:latin typeface="Consolas" pitchFamily="49" charset="0"/>
              <a:cs typeface="Consolas" pitchFamily="49" charset="0"/>
            </a:endParaRPr>
          </a:p>
          <a:p>
            <a:r>
              <a:rPr lang="de-DE" sz="800" dirty="0" err="1">
                <a:solidFill>
                  <a:srgbClr val="000000"/>
                </a:solidFill>
                <a:latin typeface="Consolas" pitchFamily="49" charset="0"/>
                <a:cs typeface="Consolas" pitchFamily="49" charset="0"/>
              </a:rPr>
              <a:t>control</a:t>
            </a:r>
            <a:r>
              <a:rPr lang="de-DE" sz="800" b="1" dirty="0" err="1">
                <a:solidFill>
                  <a:srgbClr val="000080"/>
                </a:solidFill>
                <a:latin typeface="Consolas" pitchFamily="49" charset="0"/>
                <a:cs typeface="Consolas" pitchFamily="49" charset="0"/>
              </a:rPr>
              <a:t>.</a:t>
            </a:r>
            <a:r>
              <a:rPr lang="de-DE" sz="800" dirty="0" err="1">
                <a:solidFill>
                  <a:srgbClr val="000000"/>
                </a:solidFill>
                <a:latin typeface="Consolas" pitchFamily="49" charset="0"/>
                <a:cs typeface="Consolas" pitchFamily="49" charset="0"/>
              </a:rPr>
              <a:t>end</a:t>
            </a:r>
            <a:r>
              <a:rPr lang="de-DE" sz="800" b="1" dirty="0">
                <a:solidFill>
                  <a:srgbClr val="000080"/>
                </a:solidFill>
                <a:latin typeface="Consolas" pitchFamily="49" charset="0"/>
                <a:cs typeface="Consolas" pitchFamily="49" charset="0"/>
              </a:rPr>
              <a:t>()</a:t>
            </a:r>
            <a:r>
              <a:rPr lang="de-DE" sz="800" dirty="0">
                <a:solidFill>
                  <a:srgbClr val="000000"/>
                </a:solidFill>
                <a:latin typeface="Consolas" pitchFamily="49" charset="0"/>
                <a:cs typeface="Consolas" pitchFamily="49" charset="0"/>
              </a:rPr>
              <a:t> </a:t>
            </a:r>
            <a:endParaRPr lang="de-DE" sz="800" dirty="0">
              <a:latin typeface="Consolas" pitchFamily="49" charset="0"/>
              <a:cs typeface="Consolas" pitchFamily="49" charset="0"/>
            </a:endParaRPr>
          </a:p>
        </p:txBody>
      </p:sp>
    </p:spTree>
    <p:extLst>
      <p:ext uri="{BB962C8B-B14F-4D97-AF65-F5344CB8AC3E}">
        <p14:creationId xmlns:p14="http://schemas.microsoft.com/office/powerpoint/2010/main" val="102929656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Expyriment</a:t>
            </a:r>
            <a:r>
              <a:rPr lang="en-US" dirty="0"/>
              <a:t> – Experiment Procedures</a:t>
            </a:r>
          </a:p>
        </p:txBody>
      </p:sp>
      <p:sp>
        <p:nvSpPr>
          <p:cNvPr id="3" name="Inhaltsplatzhalter 2"/>
          <p:cNvSpPr>
            <a:spLocks noGrp="1"/>
          </p:cNvSpPr>
          <p:nvPr>
            <p:ph idx="1"/>
          </p:nvPr>
        </p:nvSpPr>
        <p:spPr/>
        <p:txBody>
          <a:bodyPr>
            <a:normAutofit/>
          </a:bodyPr>
          <a:lstStyle/>
          <a:p>
            <a:r>
              <a:rPr lang="en-US" sz="1800" dirty="0"/>
              <a:t>There are no handlers in </a:t>
            </a:r>
            <a:r>
              <a:rPr lang="en-US" sz="1800" dirty="0" err="1"/>
              <a:t>Expyriment</a:t>
            </a:r>
            <a:r>
              <a:rPr lang="en-US" sz="1800" dirty="0"/>
              <a:t>, so we will have to come up with the experiment procedures ourselves</a:t>
            </a:r>
          </a:p>
          <a:p>
            <a:pPr lvl="1"/>
            <a:r>
              <a:rPr lang="en-US" sz="1400" dirty="0">
                <a:cs typeface="Consolas" pitchFamily="49" charset="0"/>
              </a:rPr>
              <a:t>The only thing left to do is make our stimulus move around</a:t>
            </a:r>
          </a:p>
          <a:p>
            <a:pPr lvl="1"/>
            <a:r>
              <a:rPr lang="en-US" sz="1400" dirty="0">
                <a:cs typeface="Consolas" pitchFamily="49" charset="0"/>
              </a:rPr>
              <a:t>So we change up the code just a bit to allow for more trials</a:t>
            </a:r>
          </a:p>
          <a:p>
            <a:pPr lvl="1"/>
            <a:r>
              <a:rPr lang="en-US" sz="1400" dirty="0">
                <a:cs typeface="Consolas" pitchFamily="49" charset="0"/>
              </a:rPr>
              <a:t>Note that we create a new </a:t>
            </a:r>
            <a:r>
              <a:rPr lang="en-US" sz="1200" dirty="0">
                <a:latin typeface="Consolas" pitchFamily="49" charset="0"/>
                <a:cs typeface="Consolas" pitchFamily="49" charset="0"/>
              </a:rPr>
              <a:t>Circle</a:t>
            </a:r>
            <a:r>
              <a:rPr lang="en-US" sz="1400" dirty="0">
                <a:cs typeface="Consolas" pitchFamily="49" charset="0"/>
              </a:rPr>
              <a:t> object each trial and make a</a:t>
            </a:r>
            <a:br>
              <a:rPr lang="en-US" sz="1400" dirty="0">
                <a:cs typeface="Consolas" pitchFamily="49" charset="0"/>
              </a:rPr>
            </a:br>
            <a:r>
              <a:rPr lang="en-US" sz="1400" dirty="0">
                <a:cs typeface="Consolas" pitchFamily="49" charset="0"/>
              </a:rPr>
              <a:t>deep copy of </a:t>
            </a:r>
            <a:r>
              <a:rPr lang="en-US" sz="1200" dirty="0" err="1">
                <a:latin typeface="Consolas" pitchFamily="49" charset="0"/>
                <a:cs typeface="Consolas" pitchFamily="49" charset="0"/>
              </a:rPr>
              <a:t>tmp_trial</a:t>
            </a:r>
            <a:r>
              <a:rPr lang="en-US" sz="1200" dirty="0">
                <a:latin typeface="Consolas" pitchFamily="49" charset="0"/>
                <a:cs typeface="Consolas" pitchFamily="49" charset="0"/>
              </a:rPr>
              <a:t>()</a:t>
            </a:r>
            <a:r>
              <a:rPr lang="en-US" sz="1400" dirty="0">
                <a:cs typeface="Consolas" pitchFamily="49" charset="0"/>
              </a:rPr>
              <a:t> before clearing it - we need to do</a:t>
            </a:r>
            <a:br>
              <a:rPr lang="en-US" sz="1400" dirty="0">
                <a:cs typeface="Consolas" pitchFamily="49" charset="0"/>
              </a:rPr>
            </a:br>
            <a:r>
              <a:rPr lang="en-US" sz="1400" dirty="0">
                <a:cs typeface="Consolas" pitchFamily="49" charset="0"/>
              </a:rPr>
              <a:t>this as </a:t>
            </a:r>
            <a:r>
              <a:rPr lang="en-US" sz="1400" dirty="0" err="1">
                <a:cs typeface="Consolas" pitchFamily="49" charset="0"/>
              </a:rPr>
              <a:t>Expyriment</a:t>
            </a:r>
            <a:r>
              <a:rPr lang="en-US" sz="1400" dirty="0">
                <a:cs typeface="Consolas" pitchFamily="49" charset="0"/>
              </a:rPr>
              <a:t> will only hand over references when adding</a:t>
            </a:r>
            <a:br>
              <a:rPr lang="en-US" sz="1400" dirty="0">
                <a:cs typeface="Consolas" pitchFamily="49" charset="0"/>
              </a:rPr>
            </a:br>
            <a:r>
              <a:rPr lang="en-US" sz="1400" dirty="0">
                <a:cs typeface="Consolas" pitchFamily="49" charset="0"/>
              </a:rPr>
              <a:t>stimuli to trials or trials to blocks</a:t>
            </a:r>
          </a:p>
          <a:p>
            <a:pPr lvl="2"/>
            <a:r>
              <a:rPr lang="en-US" sz="1000" dirty="0">
                <a:cs typeface="Consolas" pitchFamily="49" charset="0"/>
              </a:rPr>
              <a:t>So if we didn’t reinitialize the stimuli or trials, changing one of them would change</a:t>
            </a:r>
            <a:br>
              <a:rPr lang="en-US" sz="1000" dirty="0">
                <a:cs typeface="Consolas" pitchFamily="49" charset="0"/>
              </a:rPr>
            </a:br>
            <a:r>
              <a:rPr lang="en-US" sz="1000" dirty="0">
                <a:cs typeface="Consolas" pitchFamily="49" charset="0"/>
              </a:rPr>
              <a:t>all of them</a:t>
            </a:r>
            <a:br>
              <a:rPr lang="en-US" sz="1000" dirty="0">
                <a:cs typeface="Consolas" pitchFamily="49" charset="0"/>
              </a:rPr>
            </a:br>
            <a:endParaRPr lang="en-US" sz="800" dirty="0">
              <a:latin typeface="Consolas" pitchFamily="49" charset="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42</a:t>
            </a:fld>
            <a:endParaRPr lang="en-GB"/>
          </a:p>
        </p:txBody>
      </p:sp>
      <p:sp>
        <p:nvSpPr>
          <p:cNvPr id="5" name="Textfeld 4"/>
          <p:cNvSpPr txBox="1"/>
          <p:nvPr/>
        </p:nvSpPr>
        <p:spPr>
          <a:xfrm>
            <a:off x="1025714" y="4160428"/>
            <a:ext cx="4246002" cy="2123658"/>
          </a:xfrm>
          <a:prstGeom prst="rect">
            <a:avLst/>
          </a:prstGeom>
          <a:solidFill>
            <a:schemeClr val="bg1">
              <a:lumMod val="95000"/>
            </a:schemeClr>
          </a:solidFill>
        </p:spPr>
        <p:txBody>
          <a:bodyPr wrap="square" rtlCol="0">
            <a:spAutoFit/>
          </a:bodyPr>
          <a:lstStyle/>
          <a:p>
            <a:r>
              <a:rPr lang="de-DE" sz="1200" dirty="0" err="1">
                <a:solidFill>
                  <a:srgbClr val="000000"/>
                </a:solidFill>
                <a:latin typeface="Consolas" pitchFamily="49" charset="0"/>
                <a:cs typeface="Consolas" pitchFamily="49" charset="0"/>
              </a:rPr>
              <a:t>cross</a:t>
            </a:r>
            <a:r>
              <a:rPr lang="de-DE" sz="1200" dirty="0">
                <a:solidFill>
                  <a:srgbClr val="000000"/>
                </a:solidFill>
                <a:latin typeface="Consolas" pitchFamily="49" charset="0"/>
                <a:cs typeface="Consolas" pitchFamily="49" charset="0"/>
              </a:rPr>
              <a:t> </a:t>
            </a:r>
            <a:r>
              <a:rPr lang="de-DE" sz="1200" b="1" dirty="0">
                <a:solidFill>
                  <a:srgbClr val="000080"/>
                </a:solidFill>
                <a:latin typeface="Consolas" pitchFamily="49" charset="0"/>
                <a:cs typeface="Consolas" pitchFamily="49" charset="0"/>
              </a:rPr>
              <a:t>=</a:t>
            </a:r>
            <a:r>
              <a:rPr lang="de-DE" sz="1200" dirty="0">
                <a:solidFill>
                  <a:srgbClr val="000000"/>
                </a:solidFill>
                <a:latin typeface="Consolas" pitchFamily="49" charset="0"/>
                <a:cs typeface="Consolas" pitchFamily="49" charset="0"/>
              </a:rPr>
              <a:t> </a:t>
            </a:r>
            <a:r>
              <a:rPr lang="de-DE" sz="1200" dirty="0" err="1">
                <a:solidFill>
                  <a:srgbClr val="000000"/>
                </a:solidFill>
                <a:latin typeface="Consolas" pitchFamily="49" charset="0"/>
                <a:cs typeface="Consolas" pitchFamily="49" charset="0"/>
              </a:rPr>
              <a:t>stimuli</a:t>
            </a:r>
            <a:r>
              <a:rPr lang="de-DE" sz="1200" b="1" dirty="0" err="1">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FixCross</a:t>
            </a:r>
            <a:r>
              <a:rPr lang="de-DE" sz="1200" b="1" dirty="0">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colour</a:t>
            </a:r>
            <a:r>
              <a:rPr lang="de-DE" sz="1200" b="1" dirty="0">
                <a:solidFill>
                  <a:srgbClr val="000080"/>
                </a:solidFill>
                <a:latin typeface="Consolas" pitchFamily="49" charset="0"/>
                <a:cs typeface="Consolas" pitchFamily="49" charset="0"/>
              </a:rPr>
              <a:t>=(</a:t>
            </a:r>
            <a:r>
              <a:rPr lang="de-DE" sz="1200" dirty="0">
                <a:solidFill>
                  <a:srgbClr val="FF0000"/>
                </a:solidFill>
                <a:latin typeface="Consolas" pitchFamily="49" charset="0"/>
                <a:cs typeface="Consolas" pitchFamily="49" charset="0"/>
              </a:rPr>
              <a:t>0</a:t>
            </a:r>
            <a:r>
              <a:rPr lang="de-DE" sz="1200" b="1" dirty="0">
                <a:solidFill>
                  <a:srgbClr val="000080"/>
                </a:solidFill>
                <a:latin typeface="Consolas" pitchFamily="49" charset="0"/>
                <a:cs typeface="Consolas" pitchFamily="49" charset="0"/>
              </a:rPr>
              <a:t>,</a:t>
            </a:r>
            <a:r>
              <a:rPr lang="de-DE" sz="1200" dirty="0">
                <a:solidFill>
                  <a:srgbClr val="FF0000"/>
                </a:solidFill>
                <a:latin typeface="Consolas" pitchFamily="49" charset="0"/>
                <a:cs typeface="Consolas" pitchFamily="49" charset="0"/>
              </a:rPr>
              <a:t>0</a:t>
            </a:r>
            <a:r>
              <a:rPr lang="de-DE" sz="1200" b="1" dirty="0">
                <a:solidFill>
                  <a:srgbClr val="000080"/>
                </a:solidFill>
                <a:latin typeface="Consolas" pitchFamily="49" charset="0"/>
                <a:cs typeface="Consolas" pitchFamily="49" charset="0"/>
              </a:rPr>
              <a:t>,</a:t>
            </a:r>
            <a:r>
              <a:rPr lang="de-DE" sz="1200" dirty="0">
                <a:solidFill>
                  <a:srgbClr val="FF0000"/>
                </a:solidFill>
                <a:latin typeface="Consolas" pitchFamily="49" charset="0"/>
                <a:cs typeface="Consolas" pitchFamily="49" charset="0"/>
              </a:rPr>
              <a:t>0</a:t>
            </a:r>
            <a:r>
              <a:rPr lang="de-DE" sz="1200" b="1" dirty="0">
                <a:solidFill>
                  <a:srgbClr val="000080"/>
                </a:solidFill>
                <a:latin typeface="Consolas" pitchFamily="49" charset="0"/>
                <a:cs typeface="Consolas" pitchFamily="49" charset="0"/>
              </a:rPr>
              <a:t>))</a:t>
            </a:r>
            <a:endParaRPr lang="de-DE" sz="1200" dirty="0">
              <a:solidFill>
                <a:srgbClr val="000000"/>
              </a:solidFill>
              <a:latin typeface="Consolas" pitchFamily="49" charset="0"/>
              <a:cs typeface="Consolas" pitchFamily="49" charset="0"/>
            </a:endParaRPr>
          </a:p>
          <a:p>
            <a:r>
              <a:rPr lang="de-DE" sz="1200" dirty="0" err="1">
                <a:solidFill>
                  <a:srgbClr val="000000"/>
                </a:solidFill>
                <a:latin typeface="Consolas"/>
              </a:rPr>
              <a:t>cross</a:t>
            </a:r>
            <a:r>
              <a:rPr lang="de-DE" sz="1200" b="1" dirty="0" err="1">
                <a:solidFill>
                  <a:srgbClr val="000080"/>
                </a:solidFill>
                <a:latin typeface="Consolas"/>
              </a:rPr>
              <a:t>.</a:t>
            </a:r>
            <a:r>
              <a:rPr lang="de-DE" sz="1200" dirty="0" err="1">
                <a:solidFill>
                  <a:srgbClr val="000000"/>
                </a:solidFill>
                <a:latin typeface="Consolas"/>
              </a:rPr>
              <a:t>preload</a:t>
            </a:r>
            <a:r>
              <a:rPr lang="de-DE" sz="1200" b="1" dirty="0">
                <a:solidFill>
                  <a:srgbClr val="000080"/>
                </a:solidFill>
                <a:latin typeface="Consolas"/>
              </a:rPr>
              <a:t>()</a:t>
            </a:r>
          </a:p>
          <a:p>
            <a:endParaRPr lang="de-DE" sz="1200" dirty="0">
              <a:solidFill>
                <a:srgbClr val="000000"/>
              </a:solidFill>
              <a:latin typeface="Consolas" pitchFamily="49" charset="0"/>
              <a:cs typeface="Consolas" pitchFamily="49" charset="0"/>
            </a:endParaRPr>
          </a:p>
          <a:p>
            <a:r>
              <a:rPr lang="fr-FR" sz="1200" dirty="0" err="1">
                <a:solidFill>
                  <a:srgbClr val="000000"/>
                </a:solidFill>
                <a:latin typeface="Consolas"/>
              </a:rPr>
              <a:t>stim</a:t>
            </a:r>
            <a:r>
              <a:rPr lang="fr-FR" sz="1200" dirty="0">
                <a:solidFill>
                  <a:srgbClr val="000000"/>
                </a:solidFill>
                <a:latin typeface="Consolas"/>
              </a:rPr>
              <a:t> </a:t>
            </a:r>
            <a:r>
              <a:rPr lang="fr-FR" sz="1200" b="1" dirty="0">
                <a:solidFill>
                  <a:srgbClr val="000080"/>
                </a:solidFill>
                <a:latin typeface="Consolas"/>
              </a:rPr>
              <a:t>=</a:t>
            </a:r>
            <a:r>
              <a:rPr lang="fr-FR" sz="1200" dirty="0">
                <a:solidFill>
                  <a:srgbClr val="000000"/>
                </a:solidFill>
                <a:latin typeface="Consolas"/>
              </a:rPr>
              <a:t> </a:t>
            </a:r>
            <a:r>
              <a:rPr lang="fr-FR" sz="1200" dirty="0" err="1">
                <a:solidFill>
                  <a:srgbClr val="000000"/>
                </a:solidFill>
                <a:latin typeface="Consolas"/>
              </a:rPr>
              <a:t>stimuli</a:t>
            </a:r>
            <a:r>
              <a:rPr lang="fr-FR" sz="1200" b="1" dirty="0" err="1">
                <a:solidFill>
                  <a:srgbClr val="000080"/>
                </a:solidFill>
                <a:latin typeface="Consolas"/>
              </a:rPr>
              <a:t>.</a:t>
            </a:r>
            <a:r>
              <a:rPr lang="fr-FR" sz="1200" dirty="0" err="1">
                <a:solidFill>
                  <a:srgbClr val="000000"/>
                </a:solidFill>
                <a:latin typeface="Consolas"/>
              </a:rPr>
              <a:t>Circle</a:t>
            </a:r>
            <a:r>
              <a:rPr lang="fr-FR" sz="1200" b="1" dirty="0">
                <a:solidFill>
                  <a:srgbClr val="000080"/>
                </a:solidFill>
                <a:latin typeface="Consolas"/>
              </a:rPr>
              <a:t>(</a:t>
            </a:r>
            <a:r>
              <a:rPr lang="fr-FR" sz="1200" dirty="0">
                <a:solidFill>
                  <a:srgbClr val="000000"/>
                </a:solidFill>
                <a:latin typeface="Consolas"/>
              </a:rPr>
              <a:t>radius</a:t>
            </a:r>
            <a:r>
              <a:rPr lang="fr-FR" sz="1200" b="1" dirty="0">
                <a:solidFill>
                  <a:srgbClr val="000080"/>
                </a:solidFill>
                <a:latin typeface="Consolas"/>
              </a:rPr>
              <a:t>=</a:t>
            </a:r>
            <a:r>
              <a:rPr lang="fr-FR" sz="1200" dirty="0">
                <a:solidFill>
                  <a:srgbClr val="FF0000"/>
                </a:solidFill>
                <a:latin typeface="Consolas"/>
              </a:rPr>
              <a:t>25</a:t>
            </a:r>
            <a:r>
              <a:rPr lang="fr-FR" sz="1200" b="1" dirty="0">
                <a:solidFill>
                  <a:srgbClr val="000080"/>
                </a:solidFill>
                <a:latin typeface="Consolas"/>
              </a:rPr>
              <a:t>,</a:t>
            </a:r>
            <a:r>
              <a:rPr lang="fr-FR" sz="1200" dirty="0">
                <a:solidFill>
                  <a:srgbClr val="000000"/>
                </a:solidFill>
                <a:latin typeface="Consolas"/>
              </a:rPr>
              <a:t> 	</a:t>
            </a:r>
            <a:r>
              <a:rPr lang="fr-FR" sz="1200" dirty="0" err="1">
                <a:solidFill>
                  <a:srgbClr val="000000"/>
                </a:solidFill>
                <a:latin typeface="Consolas"/>
              </a:rPr>
              <a:t>colour</a:t>
            </a:r>
            <a:r>
              <a:rPr lang="fr-FR" sz="1200" b="1" dirty="0">
                <a:solidFill>
                  <a:srgbClr val="000080"/>
                </a:solidFill>
                <a:latin typeface="Consolas"/>
              </a:rPr>
              <a:t>=(</a:t>
            </a:r>
            <a:r>
              <a:rPr lang="fr-FR" sz="1200" dirty="0">
                <a:solidFill>
                  <a:srgbClr val="FF0000"/>
                </a:solidFill>
                <a:latin typeface="Consolas"/>
              </a:rPr>
              <a:t>0</a:t>
            </a:r>
            <a:r>
              <a:rPr lang="fr-FR" sz="1200" b="1" dirty="0">
                <a:solidFill>
                  <a:srgbClr val="000080"/>
                </a:solidFill>
                <a:latin typeface="Consolas"/>
              </a:rPr>
              <a:t>,</a:t>
            </a:r>
            <a:r>
              <a:rPr lang="fr-FR" sz="1200" dirty="0">
                <a:solidFill>
                  <a:srgbClr val="FF0000"/>
                </a:solidFill>
                <a:latin typeface="Consolas"/>
              </a:rPr>
              <a:t>0</a:t>
            </a:r>
            <a:r>
              <a:rPr lang="fr-FR" sz="1200" b="1" dirty="0">
                <a:solidFill>
                  <a:srgbClr val="000080"/>
                </a:solidFill>
                <a:latin typeface="Consolas"/>
              </a:rPr>
              <a:t>,</a:t>
            </a:r>
            <a:r>
              <a:rPr lang="fr-FR" sz="1200" dirty="0">
                <a:solidFill>
                  <a:srgbClr val="FF0000"/>
                </a:solidFill>
                <a:latin typeface="Consolas"/>
              </a:rPr>
              <a:t>0</a:t>
            </a:r>
            <a:r>
              <a:rPr lang="fr-FR" sz="1200" b="1" dirty="0">
                <a:solidFill>
                  <a:srgbClr val="000080"/>
                </a:solidFill>
                <a:latin typeface="Consolas"/>
              </a:rPr>
              <a:t>),</a:t>
            </a:r>
            <a:r>
              <a:rPr lang="fr-FR" sz="1200" dirty="0">
                <a:solidFill>
                  <a:srgbClr val="000000"/>
                </a:solidFill>
                <a:latin typeface="Consolas"/>
              </a:rPr>
              <a:t>position</a:t>
            </a:r>
            <a:r>
              <a:rPr lang="fr-FR" sz="1200" b="1" dirty="0">
                <a:solidFill>
                  <a:srgbClr val="000080"/>
                </a:solidFill>
                <a:latin typeface="Consolas"/>
              </a:rPr>
              <a:t>=[-</a:t>
            </a:r>
            <a:r>
              <a:rPr lang="fr-FR" sz="1200" dirty="0">
                <a:solidFill>
                  <a:srgbClr val="FF0000"/>
                </a:solidFill>
                <a:latin typeface="Consolas"/>
              </a:rPr>
              <a:t>100</a:t>
            </a:r>
            <a:r>
              <a:rPr lang="fr-FR" sz="1200" b="1" dirty="0">
                <a:solidFill>
                  <a:srgbClr val="000080"/>
                </a:solidFill>
                <a:latin typeface="Consolas"/>
              </a:rPr>
              <a:t>,</a:t>
            </a:r>
            <a:r>
              <a:rPr lang="fr-FR" sz="1200" dirty="0">
                <a:solidFill>
                  <a:srgbClr val="FF0000"/>
                </a:solidFill>
                <a:latin typeface="Consolas"/>
              </a:rPr>
              <a:t>0</a:t>
            </a:r>
            <a:r>
              <a:rPr lang="fr-FR" sz="1200" b="1" dirty="0">
                <a:solidFill>
                  <a:srgbClr val="000080"/>
                </a:solidFill>
                <a:latin typeface="Consolas"/>
              </a:rPr>
              <a:t>])</a:t>
            </a:r>
          </a:p>
          <a:p>
            <a:r>
              <a:rPr lang="de-DE" sz="1200" dirty="0" err="1">
                <a:solidFill>
                  <a:srgbClr val="000000"/>
                </a:solidFill>
                <a:latin typeface="Consolas"/>
              </a:rPr>
              <a:t>stim</a:t>
            </a:r>
            <a:r>
              <a:rPr lang="de-DE" sz="1200" b="1" dirty="0" err="1">
                <a:solidFill>
                  <a:srgbClr val="000080"/>
                </a:solidFill>
                <a:latin typeface="Consolas"/>
              </a:rPr>
              <a:t>.</a:t>
            </a:r>
            <a:r>
              <a:rPr lang="de-DE" sz="1200" dirty="0" err="1">
                <a:solidFill>
                  <a:srgbClr val="000000"/>
                </a:solidFill>
                <a:latin typeface="Consolas"/>
              </a:rPr>
              <a:t>preload</a:t>
            </a:r>
            <a:r>
              <a:rPr lang="de-DE" sz="1200" b="1" dirty="0">
                <a:solidFill>
                  <a:srgbClr val="000080"/>
                </a:solidFill>
                <a:latin typeface="Consolas"/>
              </a:rPr>
              <a:t>()</a:t>
            </a:r>
          </a:p>
          <a:p>
            <a:endParaRPr lang="de-DE" sz="1200" dirty="0">
              <a:solidFill>
                <a:srgbClr val="000000"/>
              </a:solidFill>
              <a:latin typeface="Consolas" pitchFamily="49" charset="0"/>
              <a:cs typeface="Consolas" pitchFamily="49" charset="0"/>
            </a:endParaRPr>
          </a:p>
          <a:p>
            <a:r>
              <a:rPr lang="de-DE" sz="1200" dirty="0" err="1">
                <a:solidFill>
                  <a:srgbClr val="000000"/>
                </a:solidFill>
                <a:latin typeface="Consolas" pitchFamily="49" charset="0"/>
                <a:cs typeface="Consolas" pitchFamily="49" charset="0"/>
              </a:rPr>
              <a:t>tmp_trial</a:t>
            </a:r>
            <a:r>
              <a:rPr lang="de-DE" sz="1200" b="1" dirty="0" err="1">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add_stimulus</a:t>
            </a:r>
            <a:r>
              <a:rPr lang="de-DE" sz="1200" b="1" dirty="0">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cross</a:t>
            </a:r>
            <a:r>
              <a:rPr lang="de-DE" sz="1200" b="1" dirty="0">
                <a:solidFill>
                  <a:srgbClr val="000080"/>
                </a:solidFill>
                <a:latin typeface="Consolas" pitchFamily="49" charset="0"/>
                <a:cs typeface="Consolas" pitchFamily="49" charset="0"/>
              </a:rPr>
              <a:t>)</a:t>
            </a:r>
            <a:r>
              <a:rPr lang="de-DE" sz="1200" dirty="0">
                <a:solidFill>
                  <a:srgbClr val="000000"/>
                </a:solidFill>
                <a:latin typeface="Consolas" pitchFamily="49" charset="0"/>
                <a:cs typeface="Consolas" pitchFamily="49" charset="0"/>
              </a:rPr>
              <a:t> </a:t>
            </a:r>
          </a:p>
          <a:p>
            <a:r>
              <a:rPr lang="de-DE" sz="1200" dirty="0" err="1">
                <a:solidFill>
                  <a:srgbClr val="000000"/>
                </a:solidFill>
                <a:latin typeface="Consolas" pitchFamily="49" charset="0"/>
                <a:cs typeface="Consolas" pitchFamily="49" charset="0"/>
              </a:rPr>
              <a:t>tmp_trial</a:t>
            </a:r>
            <a:r>
              <a:rPr lang="de-DE" sz="1200" b="1" dirty="0" err="1">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add_stimulus</a:t>
            </a:r>
            <a:r>
              <a:rPr lang="de-DE" sz="1200" b="1" dirty="0">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stim</a:t>
            </a:r>
            <a:r>
              <a:rPr lang="de-DE" sz="1200" b="1" dirty="0">
                <a:solidFill>
                  <a:srgbClr val="000080"/>
                </a:solidFill>
                <a:latin typeface="Consolas" pitchFamily="49" charset="0"/>
                <a:cs typeface="Consolas" pitchFamily="49" charset="0"/>
              </a:rPr>
              <a:t>)</a:t>
            </a:r>
            <a:endParaRPr lang="de-DE" sz="1200" dirty="0">
              <a:solidFill>
                <a:srgbClr val="000000"/>
              </a:solidFill>
              <a:latin typeface="Consolas" pitchFamily="49" charset="0"/>
              <a:cs typeface="Consolas" pitchFamily="49" charset="0"/>
            </a:endParaRPr>
          </a:p>
          <a:p>
            <a:r>
              <a:rPr lang="de-DE" sz="1200" dirty="0" err="1">
                <a:solidFill>
                  <a:srgbClr val="000000"/>
                </a:solidFill>
                <a:latin typeface="Consolas" pitchFamily="49" charset="0"/>
                <a:cs typeface="Consolas" pitchFamily="49" charset="0"/>
              </a:rPr>
              <a:t>block_one</a:t>
            </a:r>
            <a:r>
              <a:rPr lang="de-DE" sz="1200" b="1" dirty="0" err="1">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add_trial</a:t>
            </a:r>
            <a:r>
              <a:rPr lang="de-DE" sz="1200" b="1" dirty="0">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tmp_trial</a:t>
            </a:r>
            <a:r>
              <a:rPr lang="de-DE" sz="1200" b="1" dirty="0">
                <a:solidFill>
                  <a:srgbClr val="000080"/>
                </a:solidFill>
                <a:latin typeface="Consolas" pitchFamily="49" charset="0"/>
                <a:cs typeface="Consolas" pitchFamily="49" charset="0"/>
              </a:rPr>
              <a:t>)</a:t>
            </a:r>
            <a:r>
              <a:rPr lang="de-DE" sz="1200" dirty="0">
                <a:solidFill>
                  <a:srgbClr val="000000"/>
                </a:solidFill>
                <a:latin typeface="Consolas" pitchFamily="49" charset="0"/>
                <a:cs typeface="Consolas" pitchFamily="49" charset="0"/>
              </a:rPr>
              <a:t> </a:t>
            </a:r>
          </a:p>
          <a:p>
            <a:r>
              <a:rPr lang="de-DE" sz="1200" dirty="0" err="1">
                <a:solidFill>
                  <a:srgbClr val="000000"/>
                </a:solidFill>
                <a:latin typeface="Consolas" pitchFamily="49" charset="0"/>
                <a:cs typeface="Consolas" pitchFamily="49" charset="0"/>
              </a:rPr>
              <a:t>exp</a:t>
            </a:r>
            <a:r>
              <a:rPr lang="de-DE" sz="1200" b="1" dirty="0" err="1">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add_block</a:t>
            </a:r>
            <a:r>
              <a:rPr lang="de-DE" sz="1200" b="1" dirty="0">
                <a:solidFill>
                  <a:srgbClr val="000080"/>
                </a:solidFill>
                <a:latin typeface="Consolas" pitchFamily="49" charset="0"/>
                <a:cs typeface="Consolas" pitchFamily="49" charset="0"/>
              </a:rPr>
              <a:t>(</a:t>
            </a:r>
            <a:r>
              <a:rPr lang="de-DE" sz="1200" dirty="0" err="1">
                <a:solidFill>
                  <a:srgbClr val="000000"/>
                </a:solidFill>
                <a:latin typeface="Consolas" pitchFamily="49" charset="0"/>
                <a:cs typeface="Consolas" pitchFamily="49" charset="0"/>
              </a:rPr>
              <a:t>block_one</a:t>
            </a:r>
            <a:r>
              <a:rPr lang="de-DE" sz="1200" b="1" dirty="0">
                <a:solidFill>
                  <a:srgbClr val="000080"/>
                </a:solidFill>
                <a:latin typeface="Consolas" pitchFamily="49" charset="0"/>
                <a:cs typeface="Consolas" pitchFamily="49" charset="0"/>
              </a:rPr>
              <a:t>)</a:t>
            </a:r>
            <a:endParaRPr lang="de-DE" sz="1200" dirty="0">
              <a:solidFill>
                <a:srgbClr val="000000"/>
              </a:solidFill>
              <a:latin typeface="Consolas" pitchFamily="49" charset="0"/>
              <a:cs typeface="Consolas" pitchFamily="49" charset="0"/>
            </a:endParaRPr>
          </a:p>
        </p:txBody>
      </p:sp>
      <p:sp>
        <p:nvSpPr>
          <p:cNvPr id="6" name="Textfeld 5"/>
          <p:cNvSpPr txBox="1"/>
          <p:nvPr/>
        </p:nvSpPr>
        <p:spPr>
          <a:xfrm>
            <a:off x="6078673" y="2960099"/>
            <a:ext cx="5375087" cy="3323987"/>
          </a:xfrm>
          <a:prstGeom prst="rect">
            <a:avLst/>
          </a:prstGeom>
          <a:solidFill>
            <a:schemeClr val="bg1">
              <a:lumMod val="95000"/>
            </a:schemeClr>
          </a:solidFill>
        </p:spPr>
        <p:txBody>
          <a:bodyPr wrap="square" rtlCol="0">
            <a:spAutoFit/>
          </a:bodyPr>
          <a:lstStyle/>
          <a:p>
            <a:r>
              <a:rPr lang="de-DE" sz="1000" dirty="0" err="1">
                <a:solidFill>
                  <a:srgbClr val="000000"/>
                </a:solidFill>
                <a:latin typeface="Consolas"/>
              </a:rPr>
              <a:t>cross</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stimuli</a:t>
            </a:r>
            <a:r>
              <a:rPr lang="de-DE" sz="1000" b="1" dirty="0" err="1">
                <a:solidFill>
                  <a:srgbClr val="000080"/>
                </a:solidFill>
                <a:latin typeface="Consolas"/>
              </a:rPr>
              <a:t>.</a:t>
            </a:r>
            <a:r>
              <a:rPr lang="de-DE" sz="1000" dirty="0" err="1">
                <a:solidFill>
                  <a:srgbClr val="000000"/>
                </a:solidFill>
                <a:latin typeface="Consolas"/>
              </a:rPr>
              <a:t>FixCross</a:t>
            </a:r>
            <a:r>
              <a:rPr lang="de-DE" sz="1000" b="1" dirty="0">
                <a:solidFill>
                  <a:srgbClr val="000080"/>
                </a:solidFill>
                <a:latin typeface="Consolas"/>
              </a:rPr>
              <a:t>()</a:t>
            </a:r>
            <a:endParaRPr lang="de-DE" sz="1000" dirty="0">
              <a:solidFill>
                <a:srgbClr val="000000"/>
              </a:solidFill>
              <a:latin typeface="Consolas"/>
            </a:endParaRPr>
          </a:p>
          <a:p>
            <a:r>
              <a:rPr lang="de-DE" sz="1000" dirty="0" err="1">
                <a:solidFill>
                  <a:srgbClr val="000000"/>
                </a:solidFill>
                <a:latin typeface="Consolas"/>
              </a:rPr>
              <a:t>cross</a:t>
            </a:r>
            <a:r>
              <a:rPr lang="de-DE" sz="1000" b="1" dirty="0" err="1">
                <a:solidFill>
                  <a:srgbClr val="000080"/>
                </a:solidFill>
                <a:latin typeface="Consolas"/>
              </a:rPr>
              <a:t>.</a:t>
            </a:r>
            <a:r>
              <a:rPr lang="de-DE" sz="1000" dirty="0" err="1">
                <a:solidFill>
                  <a:srgbClr val="000000"/>
                </a:solidFill>
                <a:latin typeface="Consolas"/>
              </a:rPr>
              <a:t>preload</a:t>
            </a:r>
            <a:r>
              <a:rPr lang="de-DE" sz="1000" b="1" dirty="0">
                <a:solidFill>
                  <a:srgbClr val="000080"/>
                </a:solidFill>
                <a:latin typeface="Consolas"/>
              </a:rPr>
              <a:t>()</a:t>
            </a:r>
            <a:endParaRPr lang="de-DE" sz="1000" dirty="0">
              <a:solidFill>
                <a:srgbClr val="000000"/>
              </a:solidFill>
              <a:latin typeface="Consolas"/>
            </a:endParaRPr>
          </a:p>
          <a:p>
            <a:endParaRPr lang="de-DE" sz="1000" dirty="0">
              <a:solidFill>
                <a:srgbClr val="000000"/>
              </a:solidFill>
              <a:latin typeface="Consolas"/>
            </a:endParaRPr>
          </a:p>
          <a:p>
            <a:r>
              <a:rPr lang="de-DE" sz="1000" dirty="0">
                <a:solidFill>
                  <a:srgbClr val="008000"/>
                </a:solidFill>
                <a:latin typeface="Consolas"/>
              </a:rPr>
              <a:t># </a:t>
            </a:r>
            <a:r>
              <a:rPr lang="de-DE" sz="1000" dirty="0" err="1">
                <a:solidFill>
                  <a:srgbClr val="008000"/>
                </a:solidFill>
                <a:latin typeface="Consolas"/>
              </a:rPr>
              <a:t>define</a:t>
            </a:r>
            <a:r>
              <a:rPr lang="de-DE" sz="1000" dirty="0">
                <a:solidFill>
                  <a:srgbClr val="008000"/>
                </a:solidFill>
                <a:latin typeface="Consolas"/>
              </a:rPr>
              <a:t> </a:t>
            </a:r>
            <a:r>
              <a:rPr lang="de-DE" sz="1000" dirty="0" err="1">
                <a:solidFill>
                  <a:srgbClr val="008000"/>
                </a:solidFill>
                <a:latin typeface="Consolas"/>
              </a:rPr>
              <a:t>stimulus</a:t>
            </a:r>
            <a:r>
              <a:rPr lang="de-DE" sz="1000" dirty="0">
                <a:solidFill>
                  <a:srgbClr val="008000"/>
                </a:solidFill>
                <a:latin typeface="Consolas"/>
              </a:rPr>
              <a:t> </a:t>
            </a:r>
            <a:r>
              <a:rPr lang="de-DE" sz="1000" dirty="0" err="1">
                <a:solidFill>
                  <a:srgbClr val="008000"/>
                </a:solidFill>
                <a:latin typeface="Consolas"/>
              </a:rPr>
              <a:t>positions</a:t>
            </a:r>
            <a:endParaRPr lang="de-DE" sz="1000" dirty="0">
              <a:solidFill>
                <a:srgbClr val="000000"/>
              </a:solidFill>
              <a:latin typeface="Consolas"/>
            </a:endParaRPr>
          </a:p>
          <a:p>
            <a:r>
              <a:rPr lang="de-DE" sz="1000" dirty="0" err="1">
                <a:solidFill>
                  <a:srgbClr val="000000"/>
                </a:solidFill>
                <a:latin typeface="Consolas"/>
              </a:rPr>
              <a:t>positions</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FF0000"/>
                </a:solidFill>
                <a:latin typeface="Consolas"/>
              </a:rPr>
              <a:t>400</a:t>
            </a:r>
            <a:r>
              <a:rPr lang="de-DE" sz="1000" b="1" dirty="0">
                <a:solidFill>
                  <a:srgbClr val="000080"/>
                </a:solidFill>
                <a:latin typeface="Consolas"/>
              </a:rPr>
              <a:t>,</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FF0000"/>
                </a:solidFill>
                <a:latin typeface="Consolas"/>
              </a:rPr>
              <a:t>200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200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400</a:t>
            </a:r>
            <a:r>
              <a:rPr lang="de-DE" sz="1000" b="1" dirty="0">
                <a:solidFill>
                  <a:srgbClr val="000080"/>
                </a:solidFill>
                <a:latin typeface="Consolas"/>
              </a:rPr>
              <a:t>]</a:t>
            </a:r>
            <a:endParaRPr lang="de-DE" sz="1000" dirty="0">
              <a:solidFill>
                <a:srgbClr val="000000"/>
              </a:solidFill>
              <a:latin typeface="Consolas"/>
            </a:endParaRPr>
          </a:p>
          <a:p>
            <a:endParaRPr lang="de-DE" sz="1000" dirty="0">
              <a:solidFill>
                <a:srgbClr val="000000"/>
              </a:solidFill>
              <a:latin typeface="Consolas"/>
            </a:endParaRPr>
          </a:p>
          <a:p>
            <a:r>
              <a:rPr lang="de-DE" sz="1000" dirty="0">
                <a:solidFill>
                  <a:srgbClr val="008000"/>
                </a:solidFill>
                <a:latin typeface="Consolas"/>
              </a:rPr>
              <a:t># </a:t>
            </a:r>
            <a:r>
              <a:rPr lang="de-DE" sz="1000" dirty="0" err="1">
                <a:solidFill>
                  <a:srgbClr val="008000"/>
                </a:solidFill>
                <a:latin typeface="Consolas"/>
              </a:rPr>
              <a:t>go</a:t>
            </a:r>
            <a:r>
              <a:rPr lang="de-DE" sz="1000" dirty="0">
                <a:solidFill>
                  <a:srgbClr val="008000"/>
                </a:solidFill>
                <a:latin typeface="Consolas"/>
              </a:rPr>
              <a:t> </a:t>
            </a:r>
            <a:r>
              <a:rPr lang="de-DE" sz="1000" dirty="0" err="1">
                <a:solidFill>
                  <a:srgbClr val="008000"/>
                </a:solidFill>
                <a:latin typeface="Consolas"/>
              </a:rPr>
              <a:t>through</a:t>
            </a:r>
            <a:r>
              <a:rPr lang="de-DE" sz="1000" dirty="0">
                <a:solidFill>
                  <a:srgbClr val="008000"/>
                </a:solidFill>
                <a:latin typeface="Consolas"/>
              </a:rPr>
              <a:t> all </a:t>
            </a:r>
            <a:r>
              <a:rPr lang="de-DE" sz="1000" dirty="0" err="1">
                <a:solidFill>
                  <a:srgbClr val="008000"/>
                </a:solidFill>
                <a:latin typeface="Consolas"/>
              </a:rPr>
              <a:t>positions</a:t>
            </a:r>
            <a:endParaRPr lang="de-DE" sz="1000" dirty="0">
              <a:solidFill>
                <a:srgbClr val="000000"/>
              </a:solidFill>
              <a:latin typeface="Consolas"/>
            </a:endParaRPr>
          </a:p>
          <a:p>
            <a:r>
              <a:rPr lang="de-DE" sz="1000" dirty="0" err="1">
                <a:solidFill>
                  <a:srgbClr val="0000FF"/>
                </a:solidFill>
                <a:latin typeface="Consolas"/>
              </a:rPr>
              <a:t>for</a:t>
            </a:r>
            <a:r>
              <a:rPr lang="de-DE" sz="1000" dirty="0">
                <a:solidFill>
                  <a:srgbClr val="000000"/>
                </a:solidFill>
                <a:latin typeface="Consolas"/>
              </a:rPr>
              <a:t> </a:t>
            </a:r>
            <a:r>
              <a:rPr lang="de-DE" sz="1000" dirty="0" err="1">
                <a:solidFill>
                  <a:srgbClr val="000000"/>
                </a:solidFill>
                <a:latin typeface="Consolas"/>
              </a:rPr>
              <a:t>xpos</a:t>
            </a:r>
            <a:r>
              <a:rPr lang="de-DE" sz="1000" dirty="0">
                <a:solidFill>
                  <a:srgbClr val="000000"/>
                </a:solidFill>
                <a:latin typeface="Consolas"/>
              </a:rPr>
              <a:t> </a:t>
            </a:r>
            <a:r>
              <a:rPr lang="de-DE" sz="1000" dirty="0">
                <a:solidFill>
                  <a:srgbClr val="0000FF"/>
                </a:solidFill>
                <a:latin typeface="Consolas"/>
              </a:rPr>
              <a:t>in</a:t>
            </a:r>
            <a:r>
              <a:rPr lang="de-DE" sz="1000" dirty="0">
                <a:solidFill>
                  <a:srgbClr val="000000"/>
                </a:solidFill>
                <a:latin typeface="Consolas"/>
              </a:rPr>
              <a:t> </a:t>
            </a:r>
            <a:r>
              <a:rPr lang="de-DE" sz="1000" dirty="0" err="1">
                <a:solidFill>
                  <a:srgbClr val="000000"/>
                </a:solidFill>
                <a:latin typeface="Consolas"/>
              </a:rPr>
              <a:t>positions</a:t>
            </a:r>
            <a:r>
              <a:rPr lang="de-DE" sz="1000" b="1" dirty="0">
                <a:solidFill>
                  <a:srgbClr val="000080"/>
                </a:solidFill>
                <a:latin typeface="Consolas"/>
              </a:rPr>
              <a:t>:</a:t>
            </a:r>
            <a:endParaRPr lang="de-DE" sz="1000" dirty="0">
              <a:solidFill>
                <a:srgbClr val="000000"/>
              </a:solidFill>
              <a:latin typeface="Consolas"/>
            </a:endParaRPr>
          </a:p>
          <a:p>
            <a:pPr lvl="1"/>
            <a:r>
              <a:rPr lang="de-DE" sz="1000" dirty="0">
                <a:solidFill>
                  <a:srgbClr val="008000"/>
                </a:solidFill>
                <a:latin typeface="Consolas"/>
              </a:rPr>
              <a:t># </a:t>
            </a:r>
            <a:r>
              <a:rPr lang="de-DE" sz="1000" dirty="0" err="1">
                <a:solidFill>
                  <a:srgbClr val="008000"/>
                </a:solidFill>
                <a:latin typeface="Consolas"/>
              </a:rPr>
              <a:t>create</a:t>
            </a:r>
            <a:r>
              <a:rPr lang="de-DE" sz="1000" dirty="0">
                <a:solidFill>
                  <a:srgbClr val="008000"/>
                </a:solidFill>
                <a:latin typeface="Consolas"/>
              </a:rPr>
              <a:t> </a:t>
            </a:r>
            <a:r>
              <a:rPr lang="de-DE" sz="1000" dirty="0" err="1">
                <a:solidFill>
                  <a:srgbClr val="008000"/>
                </a:solidFill>
                <a:latin typeface="Consolas"/>
              </a:rPr>
              <a:t>circle</a:t>
            </a:r>
            <a:r>
              <a:rPr lang="de-DE" sz="1000" dirty="0">
                <a:solidFill>
                  <a:srgbClr val="008000"/>
                </a:solidFill>
                <a:latin typeface="Consolas"/>
              </a:rPr>
              <a:t> </a:t>
            </a:r>
            <a:r>
              <a:rPr lang="de-DE" sz="1000" dirty="0" err="1">
                <a:solidFill>
                  <a:srgbClr val="008000"/>
                </a:solidFill>
                <a:latin typeface="Consolas"/>
              </a:rPr>
              <a:t>accordingly</a:t>
            </a:r>
            <a:endParaRPr lang="de-DE" sz="1000" dirty="0">
              <a:solidFill>
                <a:srgbClr val="000000"/>
              </a:solidFill>
              <a:latin typeface="Consolas"/>
            </a:endParaRPr>
          </a:p>
          <a:p>
            <a:pPr lvl="1"/>
            <a:r>
              <a:rPr lang="de-DE" sz="1000" dirty="0" err="1">
                <a:solidFill>
                  <a:srgbClr val="000000"/>
                </a:solidFill>
                <a:latin typeface="Consolas"/>
              </a:rPr>
              <a:t>stim</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stimuli</a:t>
            </a:r>
            <a:r>
              <a:rPr lang="de-DE" sz="1000" b="1" dirty="0" err="1">
                <a:solidFill>
                  <a:srgbClr val="000080"/>
                </a:solidFill>
                <a:latin typeface="Consolas"/>
              </a:rPr>
              <a:t>.</a:t>
            </a:r>
            <a:r>
              <a:rPr lang="de-DE" sz="1000" dirty="0" err="1">
                <a:solidFill>
                  <a:srgbClr val="000000"/>
                </a:solidFill>
                <a:latin typeface="Consolas"/>
              </a:rPr>
              <a:t>Circle</a:t>
            </a:r>
            <a:r>
              <a:rPr lang="de-DE" sz="1000" b="1" dirty="0">
                <a:solidFill>
                  <a:srgbClr val="000080"/>
                </a:solidFill>
                <a:latin typeface="Consolas"/>
              </a:rPr>
              <a:t>(</a:t>
            </a:r>
            <a:r>
              <a:rPr lang="de-DE" sz="1000" dirty="0" err="1">
                <a:solidFill>
                  <a:srgbClr val="000000"/>
                </a:solidFill>
                <a:latin typeface="Consolas"/>
              </a:rPr>
              <a:t>radius</a:t>
            </a:r>
            <a:r>
              <a:rPr lang="de-DE" sz="1000" b="1" dirty="0">
                <a:solidFill>
                  <a:srgbClr val="000080"/>
                </a:solidFill>
                <a:latin typeface="Consolas"/>
              </a:rPr>
              <a:t>=</a:t>
            </a:r>
            <a:r>
              <a:rPr lang="de-DE" sz="1000" dirty="0">
                <a:solidFill>
                  <a:srgbClr val="FF0000"/>
                </a:solidFill>
                <a:latin typeface="Consolas"/>
              </a:rPr>
              <a:t>25</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colour</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err="1">
                <a:solidFill>
                  <a:srgbClr val="000000"/>
                </a:solidFill>
                <a:latin typeface="Consolas"/>
              </a:rPr>
              <a:t>position</a:t>
            </a:r>
            <a:r>
              <a:rPr lang="de-DE" sz="1000" b="1" dirty="0">
                <a:solidFill>
                  <a:srgbClr val="000080"/>
                </a:solidFill>
                <a:latin typeface="Consolas"/>
              </a:rPr>
              <a:t>=[</a:t>
            </a:r>
            <a:r>
              <a:rPr lang="de-DE" sz="1000" dirty="0">
                <a:solidFill>
                  <a:srgbClr val="000000"/>
                </a:solidFill>
                <a:latin typeface="Consolas"/>
              </a:rPr>
              <a:t>xpos</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stim</a:t>
            </a:r>
            <a:r>
              <a:rPr lang="de-DE" sz="1000" b="1" dirty="0" err="1">
                <a:solidFill>
                  <a:srgbClr val="000080"/>
                </a:solidFill>
                <a:latin typeface="Consolas"/>
              </a:rPr>
              <a:t>.</a:t>
            </a:r>
            <a:r>
              <a:rPr lang="de-DE" sz="1000" dirty="0" err="1">
                <a:solidFill>
                  <a:srgbClr val="000000"/>
                </a:solidFill>
                <a:latin typeface="Consolas"/>
              </a:rPr>
              <a:t>preload</a:t>
            </a:r>
            <a:r>
              <a:rPr lang="de-DE" sz="1000" b="1" dirty="0">
                <a:solidFill>
                  <a:srgbClr val="000080"/>
                </a:solidFill>
                <a:latin typeface="Consolas"/>
              </a:rPr>
              <a:t>()</a:t>
            </a:r>
            <a:endParaRPr lang="de-DE" sz="1000" dirty="0">
              <a:solidFill>
                <a:srgbClr val="000000"/>
              </a:solidFill>
              <a:latin typeface="Consolas"/>
            </a:endParaRPr>
          </a:p>
          <a:p>
            <a:pPr lvl="1"/>
            <a:endParaRPr lang="de-DE" sz="1000" dirty="0">
              <a:solidFill>
                <a:srgbClr val="000000"/>
              </a:solidFill>
              <a:latin typeface="Consolas"/>
            </a:endParaRPr>
          </a:p>
          <a:p>
            <a:pPr lvl="1"/>
            <a:r>
              <a:rPr lang="de-DE" sz="1000" dirty="0">
                <a:solidFill>
                  <a:srgbClr val="008000"/>
                </a:solidFill>
                <a:latin typeface="Consolas"/>
              </a:rPr>
              <a:t># </a:t>
            </a:r>
            <a:r>
              <a:rPr lang="de-DE" sz="1000" dirty="0" err="1">
                <a:solidFill>
                  <a:srgbClr val="008000"/>
                </a:solidFill>
                <a:latin typeface="Consolas"/>
              </a:rPr>
              <a:t>add</a:t>
            </a:r>
            <a:r>
              <a:rPr lang="de-DE" sz="1000" dirty="0">
                <a:solidFill>
                  <a:srgbClr val="008000"/>
                </a:solidFill>
                <a:latin typeface="Consolas"/>
              </a:rPr>
              <a:t> </a:t>
            </a:r>
            <a:r>
              <a:rPr lang="de-DE" sz="1000" dirty="0" err="1">
                <a:solidFill>
                  <a:srgbClr val="008000"/>
                </a:solidFill>
                <a:latin typeface="Consolas"/>
              </a:rPr>
              <a:t>both</a:t>
            </a:r>
            <a:r>
              <a:rPr lang="de-DE" sz="1000" dirty="0">
                <a:solidFill>
                  <a:srgbClr val="008000"/>
                </a:solidFill>
                <a:latin typeface="Consolas"/>
              </a:rPr>
              <a:t> </a:t>
            </a:r>
            <a:r>
              <a:rPr lang="de-DE" sz="1000" dirty="0" err="1">
                <a:solidFill>
                  <a:srgbClr val="008000"/>
                </a:solidFill>
                <a:latin typeface="Consolas"/>
              </a:rPr>
              <a:t>stimuli</a:t>
            </a:r>
            <a:r>
              <a:rPr lang="de-DE" sz="1000" dirty="0">
                <a:solidFill>
                  <a:srgbClr val="008000"/>
                </a:solidFill>
                <a:latin typeface="Consolas"/>
              </a:rPr>
              <a:t> </a:t>
            </a:r>
            <a:r>
              <a:rPr lang="de-DE" sz="1000" dirty="0" err="1">
                <a:solidFill>
                  <a:srgbClr val="008000"/>
                </a:solidFill>
                <a:latin typeface="Consolas"/>
              </a:rPr>
              <a:t>to</a:t>
            </a:r>
            <a:r>
              <a:rPr lang="de-DE" sz="1000" dirty="0">
                <a:solidFill>
                  <a:srgbClr val="008000"/>
                </a:solidFill>
                <a:latin typeface="Consolas"/>
              </a:rPr>
              <a:t> </a:t>
            </a:r>
            <a:r>
              <a:rPr lang="de-DE" sz="1000" dirty="0" err="1">
                <a:solidFill>
                  <a:srgbClr val="008000"/>
                </a:solidFill>
                <a:latin typeface="Consolas"/>
              </a:rPr>
              <a:t>the</a:t>
            </a:r>
            <a:r>
              <a:rPr lang="de-DE" sz="1000" dirty="0">
                <a:solidFill>
                  <a:srgbClr val="008000"/>
                </a:solidFill>
                <a:latin typeface="Consolas"/>
              </a:rPr>
              <a:t> </a:t>
            </a:r>
            <a:r>
              <a:rPr lang="de-DE" sz="1000" dirty="0" err="1">
                <a:solidFill>
                  <a:srgbClr val="008000"/>
                </a:solidFill>
                <a:latin typeface="Consolas"/>
              </a:rPr>
              <a:t>trial</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add_stimulus</a:t>
            </a:r>
            <a:r>
              <a:rPr lang="de-DE" sz="1000" b="1" dirty="0">
                <a:solidFill>
                  <a:srgbClr val="000080"/>
                </a:solidFill>
                <a:latin typeface="Consolas"/>
              </a:rPr>
              <a:t>(</a:t>
            </a:r>
            <a:r>
              <a:rPr lang="de-DE" sz="1000" dirty="0" err="1">
                <a:solidFill>
                  <a:srgbClr val="000000"/>
                </a:solidFill>
                <a:latin typeface="Consolas"/>
              </a:rPr>
              <a:t>stim</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add_stimulus</a:t>
            </a:r>
            <a:r>
              <a:rPr lang="de-DE" sz="1000" b="1" dirty="0">
                <a:solidFill>
                  <a:srgbClr val="000080"/>
                </a:solidFill>
                <a:latin typeface="Consolas"/>
              </a:rPr>
              <a:t>(</a:t>
            </a:r>
            <a:r>
              <a:rPr lang="de-DE" sz="1000" dirty="0" err="1">
                <a:solidFill>
                  <a:srgbClr val="000000"/>
                </a:solidFill>
                <a:latin typeface="Consolas"/>
              </a:rPr>
              <a:t>cross</a:t>
            </a:r>
            <a:r>
              <a:rPr lang="de-DE" sz="1000" b="1" dirty="0">
                <a:solidFill>
                  <a:srgbClr val="000080"/>
                </a:solidFill>
                <a:latin typeface="Consolas"/>
              </a:rPr>
              <a:t>)</a:t>
            </a:r>
            <a:endParaRPr lang="de-DE" sz="1000" dirty="0">
              <a:solidFill>
                <a:srgbClr val="000000"/>
              </a:solidFill>
              <a:latin typeface="Consolas"/>
            </a:endParaRPr>
          </a:p>
          <a:p>
            <a:pPr lvl="1"/>
            <a:endParaRPr lang="de-DE" sz="1000" dirty="0">
              <a:solidFill>
                <a:srgbClr val="000000"/>
              </a:solidFill>
              <a:latin typeface="Consolas"/>
            </a:endParaRPr>
          </a:p>
          <a:p>
            <a:pPr lvl="1"/>
            <a:r>
              <a:rPr lang="de-DE" sz="1000" dirty="0">
                <a:solidFill>
                  <a:srgbClr val="008000"/>
                </a:solidFill>
                <a:latin typeface="Consolas"/>
              </a:rPr>
              <a:t># </a:t>
            </a:r>
            <a:r>
              <a:rPr lang="de-DE" sz="1000" dirty="0" err="1">
                <a:solidFill>
                  <a:srgbClr val="008000"/>
                </a:solidFill>
                <a:latin typeface="Consolas"/>
              </a:rPr>
              <a:t>add</a:t>
            </a:r>
            <a:r>
              <a:rPr lang="de-DE" sz="1000" dirty="0">
                <a:solidFill>
                  <a:srgbClr val="008000"/>
                </a:solidFill>
                <a:latin typeface="Consolas"/>
              </a:rPr>
              <a:t> </a:t>
            </a:r>
            <a:r>
              <a:rPr lang="de-DE" sz="1000" dirty="0" err="1">
                <a:solidFill>
                  <a:srgbClr val="008000"/>
                </a:solidFill>
                <a:latin typeface="Consolas"/>
              </a:rPr>
              <a:t>the</a:t>
            </a:r>
            <a:r>
              <a:rPr lang="de-DE" sz="1000" dirty="0">
                <a:solidFill>
                  <a:srgbClr val="008000"/>
                </a:solidFill>
                <a:latin typeface="Consolas"/>
              </a:rPr>
              <a:t> </a:t>
            </a:r>
            <a:r>
              <a:rPr lang="de-DE" sz="1000" dirty="0" err="1">
                <a:solidFill>
                  <a:srgbClr val="008000"/>
                </a:solidFill>
                <a:latin typeface="Consolas"/>
              </a:rPr>
              <a:t>trial</a:t>
            </a:r>
            <a:r>
              <a:rPr lang="de-DE" sz="1000" dirty="0">
                <a:solidFill>
                  <a:srgbClr val="008000"/>
                </a:solidFill>
                <a:latin typeface="Consolas"/>
              </a:rPr>
              <a:t> </a:t>
            </a:r>
            <a:r>
              <a:rPr lang="de-DE" sz="1000" dirty="0" err="1">
                <a:solidFill>
                  <a:srgbClr val="008000"/>
                </a:solidFill>
                <a:latin typeface="Consolas"/>
              </a:rPr>
              <a:t>to</a:t>
            </a:r>
            <a:r>
              <a:rPr lang="de-DE" sz="1000" dirty="0">
                <a:solidFill>
                  <a:srgbClr val="008000"/>
                </a:solidFill>
                <a:latin typeface="Consolas"/>
              </a:rPr>
              <a:t> </a:t>
            </a:r>
            <a:r>
              <a:rPr lang="de-DE" sz="1000" dirty="0" err="1">
                <a:solidFill>
                  <a:srgbClr val="008000"/>
                </a:solidFill>
                <a:latin typeface="Consolas"/>
              </a:rPr>
              <a:t>the</a:t>
            </a:r>
            <a:r>
              <a:rPr lang="de-DE" sz="1000" dirty="0">
                <a:solidFill>
                  <a:srgbClr val="008000"/>
                </a:solidFill>
                <a:latin typeface="Consolas"/>
              </a:rPr>
              <a:t> block</a:t>
            </a:r>
            <a:endParaRPr lang="de-DE" sz="1000" dirty="0">
              <a:solidFill>
                <a:srgbClr val="000000"/>
              </a:solidFill>
              <a:latin typeface="Consolas"/>
            </a:endParaRPr>
          </a:p>
          <a:p>
            <a:pPr lvl="1"/>
            <a:r>
              <a:rPr lang="de-DE" sz="1000" dirty="0" err="1">
                <a:solidFill>
                  <a:srgbClr val="000000"/>
                </a:solidFill>
                <a:latin typeface="Consolas"/>
              </a:rPr>
              <a:t>block_one</a:t>
            </a:r>
            <a:r>
              <a:rPr lang="de-DE" sz="1000" b="1" dirty="0" err="1">
                <a:solidFill>
                  <a:srgbClr val="000080"/>
                </a:solidFill>
                <a:latin typeface="Consolas"/>
              </a:rPr>
              <a:t>.</a:t>
            </a:r>
            <a:r>
              <a:rPr lang="de-DE" sz="1000" dirty="0" err="1">
                <a:solidFill>
                  <a:srgbClr val="000000"/>
                </a:solidFill>
                <a:latin typeface="Consolas"/>
              </a:rPr>
              <a:t>add_trial</a:t>
            </a:r>
            <a:r>
              <a:rPr lang="de-DE" sz="1000" b="1" dirty="0">
                <a:solidFill>
                  <a:srgbClr val="000080"/>
                </a:solidFill>
                <a:latin typeface="Consolas"/>
              </a:rPr>
              <a:t>(</a:t>
            </a:r>
            <a:r>
              <a:rPr lang="de-DE" sz="1000" dirty="0" err="1">
                <a:solidFill>
                  <a:srgbClr val="000000"/>
                </a:solidFill>
                <a:latin typeface="Consolas"/>
              </a:rPr>
              <a:t>tmp_trial</a:t>
            </a:r>
            <a:r>
              <a:rPr lang="de-DE" sz="1000" b="1" dirty="0">
                <a:solidFill>
                  <a:srgbClr val="000080"/>
                </a:solidFill>
                <a:latin typeface="Consolas"/>
              </a:rPr>
              <a:t>)</a:t>
            </a:r>
            <a:endParaRPr lang="de-DE" sz="1000" dirty="0">
              <a:solidFill>
                <a:srgbClr val="000000"/>
              </a:solidFill>
              <a:latin typeface="Consolas"/>
            </a:endParaRPr>
          </a:p>
          <a:p>
            <a:pPr lvl="1"/>
            <a:r>
              <a:rPr lang="de-DE" sz="1000" dirty="0">
                <a:solidFill>
                  <a:srgbClr val="008000"/>
                </a:solidFill>
                <a:latin typeface="Consolas"/>
              </a:rPr>
              <a:t># </a:t>
            </a:r>
            <a:r>
              <a:rPr lang="de-DE" sz="1000" dirty="0" err="1">
                <a:solidFill>
                  <a:srgbClr val="008000"/>
                </a:solidFill>
                <a:latin typeface="Consolas"/>
              </a:rPr>
              <a:t>make</a:t>
            </a:r>
            <a:r>
              <a:rPr lang="de-DE" sz="1000" dirty="0">
                <a:solidFill>
                  <a:srgbClr val="008000"/>
                </a:solidFill>
                <a:latin typeface="Consolas"/>
              </a:rPr>
              <a:t> a </a:t>
            </a:r>
            <a:r>
              <a:rPr lang="de-DE" sz="1000" dirty="0" err="1">
                <a:solidFill>
                  <a:srgbClr val="008000"/>
                </a:solidFill>
                <a:latin typeface="Consolas"/>
              </a:rPr>
              <a:t>deep</a:t>
            </a:r>
            <a:r>
              <a:rPr lang="de-DE" sz="1000" dirty="0">
                <a:solidFill>
                  <a:srgbClr val="008000"/>
                </a:solidFill>
                <a:latin typeface="Consolas"/>
              </a:rPr>
              <a:t> </a:t>
            </a:r>
            <a:r>
              <a:rPr lang="de-DE" sz="1000" dirty="0" err="1">
                <a:solidFill>
                  <a:srgbClr val="008000"/>
                </a:solidFill>
                <a:latin typeface="Consolas"/>
              </a:rPr>
              <a:t>copy</a:t>
            </a:r>
            <a:r>
              <a:rPr lang="de-DE" sz="1000" dirty="0">
                <a:solidFill>
                  <a:srgbClr val="008000"/>
                </a:solidFill>
                <a:latin typeface="Consolas"/>
              </a:rPr>
              <a:t> </a:t>
            </a:r>
            <a:r>
              <a:rPr lang="de-DE" sz="1000" dirty="0" err="1">
                <a:solidFill>
                  <a:srgbClr val="008000"/>
                </a:solidFill>
                <a:latin typeface="Consolas"/>
              </a:rPr>
              <a:t>of</a:t>
            </a:r>
            <a:r>
              <a:rPr lang="de-DE" sz="1000" dirty="0">
                <a:solidFill>
                  <a:srgbClr val="008000"/>
                </a:solidFill>
                <a:latin typeface="Consolas"/>
              </a:rPr>
              <a:t> </a:t>
            </a:r>
            <a:r>
              <a:rPr lang="de-DE" sz="1000" dirty="0" err="1">
                <a:solidFill>
                  <a:srgbClr val="008000"/>
                </a:solidFill>
                <a:latin typeface="Consolas"/>
              </a:rPr>
              <a:t>the</a:t>
            </a:r>
            <a:r>
              <a:rPr lang="de-DE" sz="1000" dirty="0">
                <a:solidFill>
                  <a:srgbClr val="008000"/>
                </a:solidFill>
                <a:latin typeface="Consolas"/>
              </a:rPr>
              <a:t> </a:t>
            </a:r>
            <a:r>
              <a:rPr lang="de-DE" sz="1000" dirty="0" err="1">
                <a:solidFill>
                  <a:srgbClr val="008000"/>
                </a:solidFill>
                <a:latin typeface="Consolas"/>
              </a:rPr>
              <a:t>trial</a:t>
            </a:r>
            <a:r>
              <a:rPr lang="de-DE" sz="1000" dirty="0">
                <a:solidFill>
                  <a:srgbClr val="008000"/>
                </a:solidFill>
                <a:latin typeface="Consolas"/>
              </a:rPr>
              <a:t> </a:t>
            </a:r>
            <a:r>
              <a:rPr lang="de-DE" sz="1000" dirty="0" err="1">
                <a:solidFill>
                  <a:srgbClr val="008000"/>
                </a:solidFill>
                <a:latin typeface="Consolas"/>
              </a:rPr>
              <a:t>and</a:t>
            </a:r>
            <a:r>
              <a:rPr lang="de-DE" sz="1000" dirty="0">
                <a:solidFill>
                  <a:srgbClr val="008000"/>
                </a:solidFill>
                <a:latin typeface="Consolas"/>
              </a:rPr>
              <a:t> </a:t>
            </a:r>
            <a:r>
              <a:rPr lang="de-DE" sz="1000" dirty="0" err="1">
                <a:solidFill>
                  <a:srgbClr val="008000"/>
                </a:solidFill>
                <a:latin typeface="Consolas"/>
              </a:rPr>
              <a:t>clear</a:t>
            </a:r>
            <a:r>
              <a:rPr lang="de-DE" sz="1000" dirty="0">
                <a:solidFill>
                  <a:srgbClr val="008000"/>
                </a:solidFill>
                <a:latin typeface="Consolas"/>
              </a:rPr>
              <a:t> </a:t>
            </a:r>
            <a:r>
              <a:rPr lang="de-DE" sz="1000" dirty="0" err="1">
                <a:solidFill>
                  <a:srgbClr val="008000"/>
                </a:solidFill>
                <a:latin typeface="Consolas"/>
              </a:rPr>
              <a:t>it</a:t>
            </a:r>
            <a:r>
              <a:rPr lang="de-DE" sz="1000" dirty="0">
                <a:solidFill>
                  <a:srgbClr val="008000"/>
                </a:solidFill>
                <a:latin typeface="Consolas"/>
              </a:rPr>
              <a:t> </a:t>
            </a:r>
            <a:r>
              <a:rPr lang="de-DE" sz="1000" dirty="0" err="1">
                <a:solidFill>
                  <a:srgbClr val="008000"/>
                </a:solidFill>
                <a:latin typeface="Consolas"/>
              </a:rPr>
              <a:t>for</a:t>
            </a:r>
            <a:r>
              <a:rPr lang="de-DE" sz="1000" dirty="0">
                <a:solidFill>
                  <a:srgbClr val="008000"/>
                </a:solidFill>
                <a:latin typeface="Consolas"/>
              </a:rPr>
              <a:t> </a:t>
            </a:r>
            <a:r>
              <a:rPr lang="de-DE" sz="1000" dirty="0" err="1">
                <a:solidFill>
                  <a:srgbClr val="008000"/>
                </a:solidFill>
                <a:latin typeface="Consolas"/>
              </a:rPr>
              <a:t>the</a:t>
            </a:r>
            <a:r>
              <a:rPr lang="de-DE" sz="1000" dirty="0">
                <a:solidFill>
                  <a:srgbClr val="008000"/>
                </a:solidFill>
                <a:latin typeface="Consolas"/>
              </a:rPr>
              <a:t> </a:t>
            </a:r>
            <a:r>
              <a:rPr lang="de-DE" sz="1000" dirty="0" err="1">
                <a:solidFill>
                  <a:srgbClr val="008000"/>
                </a:solidFill>
                <a:latin typeface="Consolas"/>
              </a:rPr>
              <a:t>next</a:t>
            </a:r>
            <a:r>
              <a:rPr lang="de-DE" sz="1000" dirty="0">
                <a:solidFill>
                  <a:srgbClr val="008000"/>
                </a:solidFill>
                <a:latin typeface="Consolas"/>
              </a:rPr>
              <a:t> </a:t>
            </a:r>
            <a:r>
              <a:rPr lang="de-DE" sz="1000" dirty="0" err="1">
                <a:solidFill>
                  <a:srgbClr val="008000"/>
                </a:solidFill>
                <a:latin typeface="Consolas"/>
              </a:rPr>
              <a:t>iteration</a:t>
            </a:r>
            <a:endParaRPr lang="de-DE" sz="1000" dirty="0">
              <a:solidFill>
                <a:srgbClr val="008000"/>
              </a:solidFill>
              <a:latin typeface="Consolas"/>
            </a:endParaRPr>
          </a:p>
          <a:p>
            <a:pPr lvl="1"/>
            <a:r>
              <a:rPr lang="de-DE" sz="1000" dirty="0" err="1">
                <a:solidFill>
                  <a:srgbClr val="000000"/>
                </a:solidFill>
                <a:latin typeface="Consolas"/>
              </a:rPr>
              <a:t>tmp_trial</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copy</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clear_stimuli</a:t>
            </a:r>
            <a:r>
              <a:rPr lang="de-DE" sz="1000" b="1" dirty="0">
                <a:solidFill>
                  <a:srgbClr val="000080"/>
                </a:solidFill>
                <a:latin typeface="Consolas"/>
              </a:rPr>
              <a:t>()</a:t>
            </a:r>
            <a:endParaRPr lang="de-DE" sz="1000" dirty="0">
              <a:effectLst/>
            </a:endParaRPr>
          </a:p>
        </p:txBody>
      </p:sp>
      <p:cxnSp>
        <p:nvCxnSpPr>
          <p:cNvPr id="8" name="Gerade Verbindung mit Pfeil 7"/>
          <p:cNvCxnSpPr>
            <a:stCxn id="5" idx="3"/>
          </p:cNvCxnSpPr>
          <p:nvPr/>
        </p:nvCxnSpPr>
        <p:spPr>
          <a:xfrm>
            <a:off x="5271716" y="5222257"/>
            <a:ext cx="806957" cy="0"/>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428334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Expyriment</a:t>
            </a:r>
            <a:r>
              <a:rPr lang="en-US" dirty="0"/>
              <a:t> – Complete Code</a:t>
            </a:r>
          </a:p>
        </p:txBody>
      </p:sp>
      <p:sp>
        <p:nvSpPr>
          <p:cNvPr id="3" name="Inhaltsplatzhalter 2"/>
          <p:cNvSpPr>
            <a:spLocks noGrp="1"/>
          </p:cNvSpPr>
          <p:nvPr>
            <p:ph idx="1"/>
          </p:nvPr>
        </p:nvSpPr>
        <p:spPr/>
        <p:txBody>
          <a:bodyPr>
            <a:normAutofit/>
          </a:bodyPr>
          <a:lstStyle/>
          <a:p>
            <a:pPr lvl="1"/>
            <a:endParaRPr lang="en-US" sz="1600" dirty="0">
              <a:cs typeface="Consolas" pitchFamily="49" charset="0"/>
            </a:endParaRPr>
          </a:p>
          <a:p>
            <a:pPr marL="0" indent="0">
              <a:buNone/>
            </a:pPr>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43</a:t>
            </a:fld>
            <a:endParaRPr lang="en-GB"/>
          </a:p>
        </p:txBody>
      </p:sp>
      <p:sp>
        <p:nvSpPr>
          <p:cNvPr id="5" name="Textfeld 4"/>
          <p:cNvSpPr txBox="1"/>
          <p:nvPr/>
        </p:nvSpPr>
        <p:spPr>
          <a:xfrm>
            <a:off x="1049567" y="1884274"/>
            <a:ext cx="4707177" cy="3308598"/>
          </a:xfrm>
          <a:prstGeom prst="rect">
            <a:avLst/>
          </a:prstGeom>
          <a:solidFill>
            <a:schemeClr val="bg1">
              <a:lumMod val="95000"/>
            </a:schemeClr>
          </a:solidFill>
        </p:spPr>
        <p:txBody>
          <a:bodyPr wrap="square" rtlCol="0">
            <a:spAutoFit/>
          </a:bodyPr>
          <a:lstStyle/>
          <a:p>
            <a:r>
              <a:rPr lang="de-DE" sz="1100" dirty="0" err="1">
                <a:solidFill>
                  <a:srgbClr val="0000FF"/>
                </a:solidFill>
                <a:latin typeface="Consolas" pitchFamily="49" charset="0"/>
                <a:cs typeface="Consolas" pitchFamily="49" charset="0"/>
              </a:rPr>
              <a:t>from</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expyriment</a:t>
            </a:r>
            <a:r>
              <a:rPr lang="de-DE" sz="1100" dirty="0">
                <a:solidFill>
                  <a:srgbClr val="000000"/>
                </a:solidFill>
                <a:latin typeface="Consolas" pitchFamily="49" charset="0"/>
                <a:cs typeface="Consolas" pitchFamily="49" charset="0"/>
              </a:rPr>
              <a:t> </a:t>
            </a:r>
            <a:r>
              <a:rPr lang="de-DE" sz="1100" dirty="0" err="1">
                <a:solidFill>
                  <a:srgbClr val="0000FF"/>
                </a:solidFill>
                <a:latin typeface="Consolas" pitchFamily="49" charset="0"/>
                <a:cs typeface="Consolas" pitchFamily="49" charset="0"/>
              </a:rPr>
              <a:t>import</a:t>
            </a:r>
            <a:r>
              <a:rPr lang="de-DE" sz="1100" dirty="0">
                <a:solidFill>
                  <a:srgbClr val="000000"/>
                </a:solidFill>
                <a:latin typeface="Consolas" pitchFamily="49" charset="0"/>
                <a:cs typeface="Consolas" pitchFamily="49" charset="0"/>
              </a:rPr>
              <a:t> design</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control</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stimuli</a:t>
            </a:r>
            <a:endParaRPr lang="de-DE" sz="1100" dirty="0">
              <a:solidFill>
                <a:srgbClr val="000000"/>
              </a:solidFill>
              <a:latin typeface="Consolas" pitchFamily="49" charset="0"/>
              <a:cs typeface="Consolas" pitchFamily="49" charset="0"/>
            </a:endParaRPr>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control</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defaults</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window_mode</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a:solidFill>
                  <a:srgbClr val="0000FF"/>
                </a:solidFill>
                <a:latin typeface="Consolas" pitchFamily="49" charset="0"/>
                <a:cs typeface="Consolas" pitchFamily="49" charset="0"/>
              </a:rPr>
              <a:t>True</a:t>
            </a:r>
            <a:r>
              <a:rPr lang="de-DE" sz="1100" dirty="0">
                <a:solidFill>
                  <a:srgbClr val="000000"/>
                </a:solidFill>
                <a:latin typeface="Consolas" pitchFamily="49" charset="0"/>
                <a:cs typeface="Consolas" pitchFamily="49" charset="0"/>
              </a:rPr>
              <a:t> </a:t>
            </a:r>
          </a:p>
          <a:p>
            <a:r>
              <a:rPr lang="de-DE" sz="1100" dirty="0" err="1">
                <a:solidFill>
                  <a:srgbClr val="000000"/>
                </a:solidFill>
                <a:latin typeface="Consolas" pitchFamily="49" charset="0"/>
                <a:cs typeface="Consolas" pitchFamily="49" charset="0"/>
              </a:rPr>
              <a:t>control</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defaults</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window_size</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800</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600</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p>
          <a:p>
            <a:r>
              <a:rPr lang="de-DE" sz="1100" dirty="0" err="1">
                <a:solidFill>
                  <a:srgbClr val="000000"/>
                </a:solidFill>
                <a:latin typeface="Consolas" pitchFamily="49" charset="0"/>
                <a:cs typeface="Consolas" pitchFamily="49" charset="0"/>
              </a:rPr>
              <a:t>design</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defaults</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experiment_background_colour</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230</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230</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70</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exp</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design</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Experiment</a:t>
            </a:r>
            <a:r>
              <a:rPr lang="de-DE" sz="1100" b="1" dirty="0">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name</a:t>
            </a:r>
            <a:r>
              <a:rPr lang="de-DE" sz="1100" b="1" dirty="0">
                <a:solidFill>
                  <a:srgbClr val="000080"/>
                </a:solidFill>
                <a:latin typeface="Consolas" pitchFamily="49" charset="0"/>
                <a:cs typeface="Consolas" pitchFamily="49" charset="0"/>
              </a:rPr>
              <a:t>=</a:t>
            </a:r>
            <a:r>
              <a:rPr lang="de-DE" sz="1100" dirty="0">
                <a:solidFill>
                  <a:srgbClr val="008000"/>
                </a:solidFill>
                <a:latin typeface="Consolas" pitchFamily="49" charset="0"/>
                <a:cs typeface="Consolas" pitchFamily="49" charset="0"/>
              </a:rPr>
              <a:t>"Cool Experiment"</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control</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initialize</a:t>
            </a:r>
            <a:r>
              <a:rPr lang="de-DE" sz="1100" b="1" dirty="0">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exp</a:t>
            </a:r>
            <a:r>
              <a:rPr lang="de-DE" sz="1100" b="1" dirty="0">
                <a:solidFill>
                  <a:srgbClr val="000080"/>
                </a:solidFill>
                <a:latin typeface="Consolas" pitchFamily="49" charset="0"/>
                <a:cs typeface="Consolas" pitchFamily="49" charset="0"/>
              </a:rPr>
              <a:t>)</a:t>
            </a:r>
          </a:p>
          <a:p>
            <a:endParaRPr lang="de-DE" sz="1100" b="1" dirty="0">
              <a:solidFill>
                <a:srgbClr val="000080"/>
              </a:solidFill>
              <a:latin typeface="Consolas" pitchFamily="49" charset="0"/>
              <a:cs typeface="Consolas" pitchFamily="49" charset="0"/>
            </a:endParaRPr>
          </a:p>
          <a:p>
            <a:r>
              <a:rPr lang="de-DE" sz="1100" dirty="0" err="1">
                <a:solidFill>
                  <a:srgbClr val="000000"/>
                </a:solidFill>
                <a:latin typeface="Consolas"/>
              </a:rPr>
              <a:t>exp</a:t>
            </a:r>
            <a:r>
              <a:rPr lang="de-DE" sz="1100" b="1" dirty="0" err="1">
                <a:solidFill>
                  <a:srgbClr val="000080"/>
                </a:solidFill>
                <a:latin typeface="Consolas"/>
              </a:rPr>
              <a:t>.</a:t>
            </a:r>
            <a:r>
              <a:rPr lang="de-DE" sz="1100" dirty="0" err="1">
                <a:solidFill>
                  <a:srgbClr val="000000"/>
                </a:solidFill>
                <a:latin typeface="Consolas"/>
              </a:rPr>
              <a:t>keyboard</a:t>
            </a:r>
            <a:r>
              <a:rPr lang="de-DE" sz="1100" b="1" dirty="0" err="1">
                <a:solidFill>
                  <a:srgbClr val="000080"/>
                </a:solidFill>
                <a:latin typeface="Consolas"/>
              </a:rPr>
              <a:t>.</a:t>
            </a:r>
            <a:r>
              <a:rPr lang="de-DE" sz="1100" dirty="0" err="1">
                <a:solidFill>
                  <a:srgbClr val="000000"/>
                </a:solidFill>
                <a:latin typeface="Consolas"/>
              </a:rPr>
              <a:t>set_quit_key</a:t>
            </a:r>
            <a:r>
              <a:rPr lang="de-DE" sz="1100" b="1" dirty="0">
                <a:solidFill>
                  <a:srgbClr val="000080"/>
                </a:solidFill>
                <a:latin typeface="Consolas"/>
              </a:rPr>
              <a:t>(</a:t>
            </a:r>
            <a:r>
              <a:rPr lang="de-DE" sz="1100" dirty="0">
                <a:solidFill>
                  <a:srgbClr val="FF0000"/>
                </a:solidFill>
                <a:latin typeface="Consolas"/>
              </a:rPr>
              <a:t>27</a:t>
            </a:r>
            <a:r>
              <a:rPr lang="de-DE" sz="1100" b="1" dirty="0">
                <a:solidFill>
                  <a:srgbClr val="000080"/>
                </a:solidFill>
                <a:latin typeface="Consolas"/>
              </a:rPr>
              <a:t>)</a:t>
            </a:r>
            <a:endParaRPr lang="de-DE" sz="1100" b="1" dirty="0">
              <a:solidFill>
                <a:srgbClr val="000080"/>
              </a:solidFill>
              <a:latin typeface="Consolas" pitchFamily="49" charset="0"/>
              <a:cs typeface="Consolas" pitchFamily="49" charset="0"/>
            </a:endParaRPr>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block_one</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design</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Block</a:t>
            </a:r>
            <a:r>
              <a:rPr lang="de-DE" sz="1100" b="1" dirty="0">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name</a:t>
            </a:r>
            <a:r>
              <a:rPr lang="de-DE" sz="1100" b="1" dirty="0">
                <a:solidFill>
                  <a:srgbClr val="000080"/>
                </a:solidFill>
                <a:latin typeface="Consolas" pitchFamily="49" charset="0"/>
                <a:cs typeface="Consolas" pitchFamily="49" charset="0"/>
              </a:rPr>
              <a:t>=</a:t>
            </a:r>
            <a:r>
              <a:rPr lang="de-DE" sz="1100" dirty="0">
                <a:solidFill>
                  <a:srgbClr val="008000"/>
                </a:solidFill>
                <a:latin typeface="Consolas" pitchFamily="49" charset="0"/>
                <a:cs typeface="Consolas" pitchFamily="49" charset="0"/>
              </a:rPr>
              <a:t>"</a:t>
            </a:r>
            <a:r>
              <a:rPr lang="de-DE" sz="1100" dirty="0" err="1">
                <a:solidFill>
                  <a:srgbClr val="008000"/>
                </a:solidFill>
                <a:latin typeface="Consolas" pitchFamily="49" charset="0"/>
                <a:cs typeface="Consolas" pitchFamily="49" charset="0"/>
              </a:rPr>
              <a:t>Our</a:t>
            </a:r>
            <a:r>
              <a:rPr lang="de-DE" sz="1100" dirty="0">
                <a:solidFill>
                  <a:srgbClr val="008000"/>
                </a:solidFill>
                <a:latin typeface="Consolas" pitchFamily="49" charset="0"/>
                <a:cs typeface="Consolas" pitchFamily="49" charset="0"/>
              </a:rPr>
              <a:t> </a:t>
            </a:r>
            <a:r>
              <a:rPr lang="de-DE" sz="1100" dirty="0" err="1">
                <a:solidFill>
                  <a:srgbClr val="008000"/>
                </a:solidFill>
                <a:latin typeface="Consolas" pitchFamily="49" charset="0"/>
                <a:cs typeface="Consolas" pitchFamily="49" charset="0"/>
              </a:rPr>
              <a:t>only</a:t>
            </a:r>
            <a:r>
              <a:rPr lang="de-DE" sz="1100" dirty="0">
                <a:solidFill>
                  <a:srgbClr val="008000"/>
                </a:solidFill>
                <a:latin typeface="Consolas" pitchFamily="49" charset="0"/>
                <a:cs typeface="Consolas" pitchFamily="49" charset="0"/>
              </a:rPr>
              <a:t> block"</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tmp_trial</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design</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Trial</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cross</a:t>
            </a:r>
            <a:r>
              <a:rPr lang="de-DE" sz="1100" dirty="0">
                <a:solidFill>
                  <a:srgbClr val="000000"/>
                </a:solidFill>
                <a:latin typeface="Consolas" pitchFamily="49" charset="0"/>
                <a:cs typeface="Consolas" pitchFamily="49" charset="0"/>
              </a:rPr>
              <a:t> </a:t>
            </a:r>
            <a:r>
              <a:rPr lang="de-DE" sz="1100" b="1" dirty="0">
                <a:solidFill>
                  <a:srgbClr val="000080"/>
                </a:solidFill>
                <a:latin typeface="Consolas" pitchFamily="49" charset="0"/>
                <a:cs typeface="Consolas" pitchFamily="49" charset="0"/>
              </a:rPr>
              <a:t>=</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stimuli</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FixCross</a:t>
            </a:r>
            <a:r>
              <a:rPr lang="de-DE" sz="1100" b="1" dirty="0">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colour</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0</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0</a:t>
            </a:r>
            <a:r>
              <a:rPr lang="de-DE" sz="1100" b="1" dirty="0">
                <a:solidFill>
                  <a:srgbClr val="000080"/>
                </a:solidFill>
                <a:latin typeface="Consolas" pitchFamily="49" charset="0"/>
                <a:cs typeface="Consolas" pitchFamily="49" charset="0"/>
              </a:rPr>
              <a:t>,</a:t>
            </a:r>
            <a:r>
              <a:rPr lang="de-DE" sz="1100" dirty="0">
                <a:solidFill>
                  <a:srgbClr val="FF0000"/>
                </a:solidFill>
                <a:latin typeface="Consolas" pitchFamily="49" charset="0"/>
                <a:cs typeface="Consolas" pitchFamily="49" charset="0"/>
              </a:rPr>
              <a:t>0</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a:rPr>
              <a:t>cross</a:t>
            </a:r>
            <a:r>
              <a:rPr lang="de-DE" sz="1100" b="1" dirty="0" err="1">
                <a:solidFill>
                  <a:srgbClr val="000080"/>
                </a:solidFill>
                <a:latin typeface="Consolas"/>
              </a:rPr>
              <a:t>.</a:t>
            </a:r>
            <a:r>
              <a:rPr lang="de-DE" sz="1100" dirty="0" err="1">
                <a:solidFill>
                  <a:srgbClr val="000000"/>
                </a:solidFill>
                <a:latin typeface="Consolas"/>
              </a:rPr>
              <a:t>preload</a:t>
            </a:r>
            <a:r>
              <a:rPr lang="de-DE" sz="1100" b="1" dirty="0">
                <a:solidFill>
                  <a:srgbClr val="000080"/>
                </a:solidFill>
                <a:latin typeface="Consolas"/>
              </a:rPr>
              <a:t>()</a:t>
            </a:r>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a:rPr>
              <a:t>cross</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000000"/>
                </a:solidFill>
                <a:latin typeface="Consolas"/>
              </a:rPr>
              <a:t> </a:t>
            </a:r>
            <a:r>
              <a:rPr lang="de-DE" sz="1100" dirty="0" err="1">
                <a:solidFill>
                  <a:srgbClr val="000000"/>
                </a:solidFill>
                <a:latin typeface="Consolas"/>
              </a:rPr>
              <a:t>stimuli</a:t>
            </a:r>
            <a:r>
              <a:rPr lang="de-DE" sz="1100" b="1" dirty="0" err="1">
                <a:solidFill>
                  <a:srgbClr val="000080"/>
                </a:solidFill>
                <a:latin typeface="Consolas"/>
              </a:rPr>
              <a:t>.</a:t>
            </a:r>
            <a:r>
              <a:rPr lang="de-DE" sz="1100" dirty="0" err="1">
                <a:solidFill>
                  <a:srgbClr val="000000"/>
                </a:solidFill>
                <a:latin typeface="Consolas"/>
              </a:rPr>
              <a:t>FixCross</a:t>
            </a:r>
            <a:r>
              <a:rPr lang="de-DE" sz="1100" b="1" dirty="0">
                <a:solidFill>
                  <a:srgbClr val="000080"/>
                </a:solidFill>
                <a:latin typeface="Consolas"/>
              </a:rPr>
              <a:t>()</a:t>
            </a:r>
            <a:endParaRPr lang="de-DE" sz="1100" dirty="0">
              <a:solidFill>
                <a:srgbClr val="000000"/>
              </a:solidFill>
              <a:latin typeface="Consolas"/>
            </a:endParaRPr>
          </a:p>
          <a:p>
            <a:r>
              <a:rPr lang="de-DE" sz="1100" dirty="0" err="1">
                <a:solidFill>
                  <a:srgbClr val="000000"/>
                </a:solidFill>
                <a:latin typeface="Consolas"/>
              </a:rPr>
              <a:t>cross</a:t>
            </a:r>
            <a:r>
              <a:rPr lang="de-DE" sz="1100" b="1" dirty="0" err="1">
                <a:solidFill>
                  <a:srgbClr val="000080"/>
                </a:solidFill>
                <a:latin typeface="Consolas"/>
              </a:rPr>
              <a:t>.</a:t>
            </a:r>
            <a:r>
              <a:rPr lang="de-DE" sz="1100" dirty="0" err="1">
                <a:solidFill>
                  <a:srgbClr val="000000"/>
                </a:solidFill>
                <a:latin typeface="Consolas"/>
              </a:rPr>
              <a:t>preload</a:t>
            </a:r>
            <a:r>
              <a:rPr lang="de-DE" sz="1100" b="1" dirty="0">
                <a:solidFill>
                  <a:srgbClr val="000080"/>
                </a:solidFill>
                <a:latin typeface="Consolas"/>
              </a:rPr>
              <a:t>()</a:t>
            </a:r>
            <a:endParaRPr lang="de-DE" sz="1100" dirty="0">
              <a:latin typeface="Consolas" pitchFamily="49" charset="0"/>
              <a:cs typeface="Consolas" pitchFamily="49" charset="0"/>
            </a:endParaRPr>
          </a:p>
        </p:txBody>
      </p:sp>
      <p:sp>
        <p:nvSpPr>
          <p:cNvPr id="6" name="Textfeld 5"/>
          <p:cNvSpPr txBox="1"/>
          <p:nvPr/>
        </p:nvSpPr>
        <p:spPr>
          <a:xfrm>
            <a:off x="6154311" y="1884274"/>
            <a:ext cx="4728838" cy="3985706"/>
          </a:xfrm>
          <a:prstGeom prst="rect">
            <a:avLst/>
          </a:prstGeom>
          <a:solidFill>
            <a:schemeClr val="bg1">
              <a:lumMod val="95000"/>
            </a:schemeClr>
          </a:solidFill>
        </p:spPr>
        <p:txBody>
          <a:bodyPr wrap="square" rtlCol="0">
            <a:spAutoFit/>
          </a:bodyPr>
          <a:lstStyle/>
          <a:p>
            <a:r>
              <a:rPr lang="de-DE" sz="1100" dirty="0" err="1">
                <a:solidFill>
                  <a:srgbClr val="000000"/>
                </a:solidFill>
                <a:latin typeface="Consolas"/>
              </a:rPr>
              <a:t>positions</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FF0000"/>
                </a:solidFill>
                <a:latin typeface="Consolas"/>
              </a:rPr>
              <a:t>400</a:t>
            </a:r>
            <a:r>
              <a:rPr lang="de-DE" sz="1100" b="1" dirty="0">
                <a:solidFill>
                  <a:srgbClr val="000080"/>
                </a:solidFill>
                <a:latin typeface="Consolas"/>
              </a:rPr>
              <a:t>,</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FF0000"/>
                </a:solidFill>
                <a:latin typeface="Consolas"/>
              </a:rPr>
              <a:t>200</a:t>
            </a:r>
            <a:r>
              <a:rPr lang="de-DE" sz="1100" b="1" dirty="0">
                <a:solidFill>
                  <a:srgbClr val="000080"/>
                </a:solidFill>
                <a:latin typeface="Consolas"/>
              </a:rPr>
              <a:t>,</a:t>
            </a:r>
            <a:r>
              <a:rPr lang="de-DE" sz="1100" dirty="0">
                <a:solidFill>
                  <a:srgbClr val="000000"/>
                </a:solidFill>
                <a:latin typeface="Consolas"/>
              </a:rPr>
              <a:t> </a:t>
            </a:r>
            <a:r>
              <a:rPr lang="de-DE" sz="1100" dirty="0">
                <a:solidFill>
                  <a:srgbClr val="FF0000"/>
                </a:solidFill>
                <a:latin typeface="Consolas"/>
              </a:rPr>
              <a:t>0</a:t>
            </a:r>
            <a:r>
              <a:rPr lang="de-DE" sz="1100" b="1" dirty="0">
                <a:solidFill>
                  <a:srgbClr val="000080"/>
                </a:solidFill>
                <a:latin typeface="Consolas"/>
              </a:rPr>
              <a:t>,</a:t>
            </a:r>
            <a:r>
              <a:rPr lang="de-DE" sz="1100" dirty="0">
                <a:solidFill>
                  <a:srgbClr val="000000"/>
                </a:solidFill>
                <a:latin typeface="Consolas"/>
              </a:rPr>
              <a:t> </a:t>
            </a:r>
            <a:r>
              <a:rPr lang="de-DE" sz="1100" dirty="0">
                <a:solidFill>
                  <a:srgbClr val="FF0000"/>
                </a:solidFill>
                <a:latin typeface="Consolas"/>
              </a:rPr>
              <a:t>200</a:t>
            </a:r>
            <a:r>
              <a:rPr lang="de-DE" sz="1100" b="1" dirty="0">
                <a:solidFill>
                  <a:srgbClr val="000080"/>
                </a:solidFill>
                <a:latin typeface="Consolas"/>
              </a:rPr>
              <a:t>,</a:t>
            </a:r>
            <a:r>
              <a:rPr lang="de-DE" sz="1100" dirty="0">
                <a:solidFill>
                  <a:srgbClr val="000000"/>
                </a:solidFill>
                <a:latin typeface="Consolas"/>
              </a:rPr>
              <a:t> </a:t>
            </a:r>
            <a:r>
              <a:rPr lang="de-DE" sz="1100" dirty="0">
                <a:solidFill>
                  <a:srgbClr val="FF0000"/>
                </a:solidFill>
                <a:latin typeface="Consolas"/>
              </a:rPr>
              <a:t>400</a:t>
            </a:r>
            <a:r>
              <a:rPr lang="de-DE" sz="1100" b="1" dirty="0">
                <a:solidFill>
                  <a:srgbClr val="000080"/>
                </a:solidFill>
                <a:latin typeface="Consolas"/>
              </a:rPr>
              <a:t>]</a:t>
            </a:r>
            <a:endParaRPr lang="de-DE" sz="1100" dirty="0">
              <a:solidFill>
                <a:srgbClr val="000000"/>
              </a:solidFill>
              <a:latin typeface="Consolas"/>
            </a:endParaRPr>
          </a:p>
          <a:p>
            <a:endParaRPr lang="de-DE" sz="1100" dirty="0">
              <a:solidFill>
                <a:srgbClr val="000000"/>
              </a:solidFill>
              <a:latin typeface="Consolas"/>
            </a:endParaRPr>
          </a:p>
          <a:p>
            <a:r>
              <a:rPr lang="de-DE" sz="1100" dirty="0" err="1">
                <a:solidFill>
                  <a:srgbClr val="0000FF"/>
                </a:solidFill>
                <a:latin typeface="Consolas"/>
              </a:rPr>
              <a:t>for</a:t>
            </a:r>
            <a:r>
              <a:rPr lang="de-DE" sz="1100" dirty="0">
                <a:solidFill>
                  <a:srgbClr val="000000"/>
                </a:solidFill>
                <a:latin typeface="Consolas"/>
              </a:rPr>
              <a:t> </a:t>
            </a:r>
            <a:r>
              <a:rPr lang="de-DE" sz="1100" dirty="0" err="1">
                <a:solidFill>
                  <a:srgbClr val="000000"/>
                </a:solidFill>
                <a:latin typeface="Consolas"/>
              </a:rPr>
              <a:t>xpos</a:t>
            </a:r>
            <a:r>
              <a:rPr lang="de-DE" sz="1100" dirty="0">
                <a:solidFill>
                  <a:srgbClr val="000000"/>
                </a:solidFill>
                <a:latin typeface="Consolas"/>
              </a:rPr>
              <a:t> </a:t>
            </a:r>
            <a:r>
              <a:rPr lang="de-DE" sz="1100" dirty="0">
                <a:solidFill>
                  <a:srgbClr val="0000FF"/>
                </a:solidFill>
                <a:latin typeface="Consolas"/>
              </a:rPr>
              <a:t>in</a:t>
            </a:r>
            <a:r>
              <a:rPr lang="de-DE" sz="1100" dirty="0">
                <a:solidFill>
                  <a:srgbClr val="000000"/>
                </a:solidFill>
                <a:latin typeface="Consolas"/>
              </a:rPr>
              <a:t> </a:t>
            </a:r>
            <a:r>
              <a:rPr lang="de-DE" sz="1100" dirty="0" err="1">
                <a:solidFill>
                  <a:srgbClr val="000000"/>
                </a:solidFill>
                <a:latin typeface="Consolas"/>
              </a:rPr>
              <a:t>positions</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stim</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000000"/>
                </a:solidFill>
                <a:latin typeface="Consolas"/>
              </a:rPr>
              <a:t> </a:t>
            </a:r>
            <a:r>
              <a:rPr lang="de-DE" sz="1100" dirty="0" err="1">
                <a:solidFill>
                  <a:srgbClr val="000000"/>
                </a:solidFill>
                <a:latin typeface="Consolas"/>
              </a:rPr>
              <a:t>stimuli</a:t>
            </a:r>
            <a:r>
              <a:rPr lang="de-DE" sz="1100" b="1" dirty="0" err="1">
                <a:solidFill>
                  <a:srgbClr val="000080"/>
                </a:solidFill>
                <a:latin typeface="Consolas"/>
              </a:rPr>
              <a:t>.</a:t>
            </a:r>
            <a:r>
              <a:rPr lang="de-DE" sz="1100" dirty="0" err="1">
                <a:solidFill>
                  <a:srgbClr val="000000"/>
                </a:solidFill>
                <a:latin typeface="Consolas"/>
              </a:rPr>
              <a:t>Circle</a:t>
            </a:r>
            <a:r>
              <a:rPr lang="de-DE" sz="1100" b="1" dirty="0">
                <a:solidFill>
                  <a:srgbClr val="000080"/>
                </a:solidFill>
                <a:latin typeface="Consolas"/>
              </a:rPr>
              <a:t>(</a:t>
            </a:r>
            <a:r>
              <a:rPr lang="de-DE" sz="1100" dirty="0" err="1">
                <a:solidFill>
                  <a:srgbClr val="000000"/>
                </a:solidFill>
                <a:latin typeface="Consolas"/>
              </a:rPr>
              <a:t>radius</a:t>
            </a:r>
            <a:r>
              <a:rPr lang="de-DE" sz="1100" b="1" dirty="0">
                <a:solidFill>
                  <a:srgbClr val="000080"/>
                </a:solidFill>
                <a:latin typeface="Consolas"/>
              </a:rPr>
              <a:t>=</a:t>
            </a:r>
            <a:r>
              <a:rPr lang="de-DE" sz="1100" dirty="0">
                <a:solidFill>
                  <a:srgbClr val="FF0000"/>
                </a:solidFill>
                <a:latin typeface="Consolas"/>
              </a:rPr>
              <a:t>25</a:t>
            </a:r>
            <a:r>
              <a:rPr lang="de-DE" sz="1100" b="1" dirty="0">
                <a:solidFill>
                  <a:srgbClr val="000080"/>
                </a:solidFill>
                <a:latin typeface="Consolas"/>
              </a:rPr>
              <a:t>,</a:t>
            </a:r>
            <a:r>
              <a:rPr lang="de-DE" sz="1100" dirty="0">
                <a:solidFill>
                  <a:srgbClr val="000000"/>
                </a:solidFill>
                <a:latin typeface="Consolas"/>
              </a:rPr>
              <a:t> </a:t>
            </a:r>
            <a:r>
              <a:rPr lang="de-DE" sz="1100" dirty="0" err="1">
                <a:solidFill>
                  <a:srgbClr val="000000"/>
                </a:solidFill>
                <a:latin typeface="Consolas"/>
              </a:rPr>
              <a:t>colour</a:t>
            </a:r>
            <a:r>
              <a:rPr lang="de-DE" sz="1100" b="1" dirty="0">
                <a:solidFill>
                  <a:srgbClr val="000080"/>
                </a:solidFill>
                <a:latin typeface="Consolas"/>
              </a:rPr>
              <a:t>=(</a:t>
            </a:r>
            <a:r>
              <a:rPr lang="de-DE" sz="1100" dirty="0">
                <a:solidFill>
                  <a:srgbClr val="FF0000"/>
                </a:solidFill>
                <a:latin typeface="Consolas"/>
              </a:rPr>
              <a:t>0</a:t>
            </a:r>
            <a:r>
              <a:rPr lang="de-DE" sz="1100" b="1" dirty="0">
                <a:solidFill>
                  <a:srgbClr val="000080"/>
                </a:solidFill>
                <a:latin typeface="Consolas"/>
              </a:rPr>
              <a:t>,</a:t>
            </a:r>
            <a:r>
              <a:rPr lang="de-DE" sz="1100" dirty="0">
                <a:solidFill>
                  <a:srgbClr val="FF0000"/>
                </a:solidFill>
                <a:latin typeface="Consolas"/>
              </a:rPr>
              <a:t>0</a:t>
            </a:r>
            <a:r>
              <a:rPr lang="de-DE" sz="1100" b="1" dirty="0">
                <a:solidFill>
                  <a:srgbClr val="000080"/>
                </a:solidFill>
                <a:latin typeface="Consolas"/>
              </a:rPr>
              <a:t>,</a:t>
            </a:r>
            <a:r>
              <a:rPr lang="de-DE" sz="1100" dirty="0">
                <a:solidFill>
                  <a:srgbClr val="FF0000"/>
                </a:solidFill>
                <a:latin typeface="Consolas"/>
              </a:rPr>
              <a:t>0</a:t>
            </a:r>
            <a:r>
              <a:rPr lang="de-DE" sz="1100" b="1" dirty="0">
                <a:solidFill>
                  <a:srgbClr val="000080"/>
                </a:solidFill>
                <a:latin typeface="Consolas"/>
              </a:rPr>
              <a:t>),</a:t>
            </a:r>
            <a:r>
              <a:rPr lang="de-DE" sz="1100" dirty="0" err="1">
                <a:solidFill>
                  <a:srgbClr val="000000"/>
                </a:solidFill>
                <a:latin typeface="Consolas"/>
              </a:rPr>
              <a:t>position</a:t>
            </a:r>
            <a:r>
              <a:rPr lang="de-DE" sz="1100" b="1" dirty="0">
                <a:solidFill>
                  <a:srgbClr val="000080"/>
                </a:solidFill>
                <a:latin typeface="Consolas"/>
              </a:rPr>
              <a:t>=[</a:t>
            </a:r>
            <a:r>
              <a:rPr lang="de-DE" sz="1100" dirty="0">
                <a:solidFill>
                  <a:srgbClr val="000000"/>
                </a:solidFill>
                <a:latin typeface="Consolas"/>
              </a:rPr>
              <a:t>xpos</a:t>
            </a:r>
            <a:r>
              <a:rPr lang="de-DE" sz="1100" b="1" dirty="0">
                <a:solidFill>
                  <a:srgbClr val="000080"/>
                </a:solidFill>
                <a:latin typeface="Consolas"/>
              </a:rPr>
              <a:t>,</a:t>
            </a:r>
            <a:r>
              <a:rPr lang="de-DE" sz="1100" dirty="0">
                <a:solidFill>
                  <a:srgbClr val="FF0000"/>
                </a:solidFill>
                <a:latin typeface="Consolas"/>
              </a:rPr>
              <a:t>0</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stim</a:t>
            </a:r>
            <a:r>
              <a:rPr lang="de-DE" sz="1100" b="1" dirty="0" err="1">
                <a:solidFill>
                  <a:srgbClr val="000080"/>
                </a:solidFill>
                <a:latin typeface="Consolas"/>
              </a:rPr>
              <a:t>.</a:t>
            </a:r>
            <a:r>
              <a:rPr lang="de-DE" sz="1100" dirty="0" err="1">
                <a:solidFill>
                  <a:srgbClr val="000000"/>
                </a:solidFill>
                <a:latin typeface="Consolas"/>
              </a:rPr>
              <a:t>preload</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tmp_trial</a:t>
            </a:r>
            <a:r>
              <a:rPr lang="de-DE" sz="1100" b="1" dirty="0" err="1">
                <a:solidFill>
                  <a:srgbClr val="000080"/>
                </a:solidFill>
                <a:latin typeface="Consolas"/>
              </a:rPr>
              <a:t>.</a:t>
            </a:r>
            <a:r>
              <a:rPr lang="de-DE" sz="1100" dirty="0" err="1">
                <a:solidFill>
                  <a:srgbClr val="000000"/>
                </a:solidFill>
                <a:latin typeface="Consolas"/>
              </a:rPr>
              <a:t>add_stimulus</a:t>
            </a:r>
            <a:r>
              <a:rPr lang="de-DE" sz="1100" b="1" dirty="0">
                <a:solidFill>
                  <a:srgbClr val="000080"/>
                </a:solidFill>
                <a:latin typeface="Consolas"/>
              </a:rPr>
              <a:t>(</a:t>
            </a:r>
            <a:r>
              <a:rPr lang="de-DE" sz="1100" dirty="0" err="1">
                <a:solidFill>
                  <a:srgbClr val="000000"/>
                </a:solidFill>
                <a:latin typeface="Consolas"/>
              </a:rPr>
              <a:t>stim</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tmp_trial</a:t>
            </a:r>
            <a:r>
              <a:rPr lang="de-DE" sz="1100" b="1" dirty="0" err="1">
                <a:solidFill>
                  <a:srgbClr val="000080"/>
                </a:solidFill>
                <a:latin typeface="Consolas"/>
              </a:rPr>
              <a:t>.</a:t>
            </a:r>
            <a:r>
              <a:rPr lang="de-DE" sz="1100" dirty="0" err="1">
                <a:solidFill>
                  <a:srgbClr val="000000"/>
                </a:solidFill>
                <a:latin typeface="Consolas"/>
              </a:rPr>
              <a:t>add_stimulus</a:t>
            </a:r>
            <a:r>
              <a:rPr lang="de-DE" sz="1100" b="1" dirty="0">
                <a:solidFill>
                  <a:srgbClr val="000080"/>
                </a:solidFill>
                <a:latin typeface="Consolas"/>
              </a:rPr>
              <a:t>(</a:t>
            </a:r>
            <a:r>
              <a:rPr lang="de-DE" sz="1100" dirty="0" err="1">
                <a:solidFill>
                  <a:srgbClr val="000000"/>
                </a:solidFill>
                <a:latin typeface="Consolas"/>
              </a:rPr>
              <a:t>cross</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block_one</a:t>
            </a:r>
            <a:r>
              <a:rPr lang="de-DE" sz="1100" b="1" dirty="0" err="1">
                <a:solidFill>
                  <a:srgbClr val="000080"/>
                </a:solidFill>
                <a:latin typeface="Consolas"/>
              </a:rPr>
              <a:t>.</a:t>
            </a:r>
            <a:r>
              <a:rPr lang="de-DE" sz="1100" dirty="0" err="1">
                <a:solidFill>
                  <a:srgbClr val="000000"/>
                </a:solidFill>
                <a:latin typeface="Consolas"/>
              </a:rPr>
              <a:t>add_trial</a:t>
            </a:r>
            <a:r>
              <a:rPr lang="de-DE" sz="1100" b="1" dirty="0">
                <a:solidFill>
                  <a:srgbClr val="000080"/>
                </a:solidFill>
                <a:latin typeface="Consolas"/>
              </a:rPr>
              <a:t>(</a:t>
            </a:r>
            <a:r>
              <a:rPr lang="de-DE" sz="1100" dirty="0" err="1">
                <a:solidFill>
                  <a:srgbClr val="000000"/>
                </a:solidFill>
                <a:latin typeface="Consolas"/>
              </a:rPr>
              <a:t>tmp_trial</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tmp_trial</a:t>
            </a:r>
            <a:r>
              <a:rPr lang="de-DE" sz="1100" dirty="0">
                <a:solidFill>
                  <a:srgbClr val="000000"/>
                </a:solidFill>
                <a:latin typeface="Consolas"/>
              </a:rPr>
              <a:t> </a:t>
            </a:r>
            <a:r>
              <a:rPr lang="de-DE" sz="1100" b="1" dirty="0">
                <a:solidFill>
                  <a:srgbClr val="000080"/>
                </a:solidFill>
                <a:latin typeface="Consolas"/>
              </a:rPr>
              <a:t>=</a:t>
            </a:r>
            <a:r>
              <a:rPr lang="de-DE" sz="1100" dirty="0">
                <a:solidFill>
                  <a:srgbClr val="000000"/>
                </a:solidFill>
                <a:latin typeface="Consolas"/>
              </a:rPr>
              <a:t> </a:t>
            </a:r>
            <a:r>
              <a:rPr lang="de-DE" sz="1100" dirty="0" err="1">
                <a:solidFill>
                  <a:srgbClr val="000000"/>
                </a:solidFill>
                <a:latin typeface="Consolas"/>
              </a:rPr>
              <a:t>tmp_trial</a:t>
            </a:r>
            <a:r>
              <a:rPr lang="de-DE" sz="1100" b="1" dirty="0" err="1">
                <a:solidFill>
                  <a:srgbClr val="000080"/>
                </a:solidFill>
                <a:latin typeface="Consolas"/>
              </a:rPr>
              <a:t>.</a:t>
            </a:r>
            <a:r>
              <a:rPr lang="de-DE" sz="1100" dirty="0" err="1">
                <a:solidFill>
                  <a:srgbClr val="000000"/>
                </a:solidFill>
                <a:latin typeface="Consolas"/>
              </a:rPr>
              <a:t>copy</a:t>
            </a:r>
            <a:r>
              <a:rPr lang="de-DE" sz="1100" b="1" dirty="0">
                <a:solidFill>
                  <a:srgbClr val="000080"/>
                </a:solidFill>
                <a:latin typeface="Consolas"/>
              </a:rPr>
              <a:t>()</a:t>
            </a:r>
            <a:endParaRPr lang="de-DE" sz="1100" dirty="0">
              <a:solidFill>
                <a:srgbClr val="000000"/>
              </a:solidFill>
              <a:latin typeface="Consolas"/>
            </a:endParaRPr>
          </a:p>
          <a:p>
            <a:pPr lvl="1"/>
            <a:r>
              <a:rPr lang="de-DE" sz="1100" dirty="0" err="1">
                <a:solidFill>
                  <a:srgbClr val="000000"/>
                </a:solidFill>
                <a:latin typeface="Consolas"/>
              </a:rPr>
              <a:t>tmp_trial</a:t>
            </a:r>
            <a:r>
              <a:rPr lang="de-DE" sz="1100" b="1" dirty="0" err="1">
                <a:solidFill>
                  <a:srgbClr val="000080"/>
                </a:solidFill>
                <a:latin typeface="Consolas"/>
              </a:rPr>
              <a:t>.</a:t>
            </a:r>
            <a:r>
              <a:rPr lang="de-DE" sz="1100" dirty="0" err="1">
                <a:solidFill>
                  <a:srgbClr val="000000"/>
                </a:solidFill>
                <a:latin typeface="Consolas"/>
              </a:rPr>
              <a:t>clear_stimuli</a:t>
            </a:r>
            <a:r>
              <a:rPr lang="de-DE" sz="1100" b="1" dirty="0">
                <a:solidFill>
                  <a:srgbClr val="000080"/>
                </a:solidFill>
                <a:latin typeface="Consolas"/>
              </a:rPr>
              <a:t>()</a:t>
            </a:r>
            <a:endParaRPr lang="de-DE" sz="1100" dirty="0"/>
          </a:p>
          <a:p>
            <a:r>
              <a:rPr lang="de-DE" sz="1100" dirty="0">
                <a:solidFill>
                  <a:srgbClr val="000000"/>
                </a:solidFill>
                <a:latin typeface="Consolas" pitchFamily="49" charset="0"/>
                <a:cs typeface="Consolas" pitchFamily="49" charset="0"/>
              </a:rPr>
              <a:t> </a:t>
            </a:r>
          </a:p>
          <a:p>
            <a:r>
              <a:rPr lang="de-DE" sz="1100" dirty="0" err="1">
                <a:solidFill>
                  <a:srgbClr val="000000"/>
                </a:solidFill>
                <a:latin typeface="Consolas" pitchFamily="49" charset="0"/>
                <a:cs typeface="Consolas" pitchFamily="49" charset="0"/>
              </a:rPr>
              <a:t>exp</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add_block</a:t>
            </a:r>
            <a:r>
              <a:rPr lang="de-DE" sz="1100" b="1" dirty="0">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block_one</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control</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start</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endParaRPr lang="de-DE" sz="1100" dirty="0">
              <a:solidFill>
                <a:srgbClr val="000000"/>
              </a:solidFill>
              <a:latin typeface="Consolas" pitchFamily="49" charset="0"/>
              <a:cs typeface="Consolas" pitchFamily="49" charset="0"/>
            </a:endParaRPr>
          </a:p>
          <a:p>
            <a:r>
              <a:rPr lang="de-DE" sz="1100" dirty="0" err="1">
                <a:solidFill>
                  <a:srgbClr val="0000FF"/>
                </a:solidFill>
                <a:latin typeface="Consolas" pitchFamily="49" charset="0"/>
                <a:cs typeface="Consolas" pitchFamily="49" charset="0"/>
              </a:rPr>
              <a:t>for</a:t>
            </a:r>
            <a:r>
              <a:rPr lang="de-DE" sz="1100" dirty="0">
                <a:solidFill>
                  <a:srgbClr val="000000"/>
                </a:solidFill>
                <a:latin typeface="Consolas" pitchFamily="49" charset="0"/>
                <a:cs typeface="Consolas" pitchFamily="49" charset="0"/>
              </a:rPr>
              <a:t> b </a:t>
            </a:r>
            <a:r>
              <a:rPr lang="de-DE" sz="1100" dirty="0">
                <a:solidFill>
                  <a:srgbClr val="0000FF"/>
                </a:solidFill>
                <a:latin typeface="Consolas" pitchFamily="49" charset="0"/>
                <a:cs typeface="Consolas" pitchFamily="49" charset="0"/>
              </a:rPr>
              <a:t>in</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exp</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blocks</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a:solidFill>
                  <a:srgbClr val="000000"/>
                </a:solidFill>
                <a:latin typeface="Consolas" pitchFamily="49" charset="0"/>
                <a:cs typeface="Consolas" pitchFamily="49" charset="0"/>
              </a:rPr>
              <a:t>     </a:t>
            </a:r>
            <a:r>
              <a:rPr lang="de-DE" sz="1100" dirty="0" err="1">
                <a:solidFill>
                  <a:srgbClr val="0000FF"/>
                </a:solidFill>
                <a:latin typeface="Consolas" pitchFamily="49" charset="0"/>
                <a:cs typeface="Consolas" pitchFamily="49" charset="0"/>
              </a:rPr>
              <a:t>for</a:t>
            </a:r>
            <a:r>
              <a:rPr lang="de-DE" sz="1100" dirty="0">
                <a:solidFill>
                  <a:srgbClr val="000000"/>
                </a:solidFill>
                <a:latin typeface="Consolas" pitchFamily="49" charset="0"/>
                <a:cs typeface="Consolas" pitchFamily="49" charset="0"/>
              </a:rPr>
              <a:t> t </a:t>
            </a:r>
            <a:r>
              <a:rPr lang="de-DE" sz="1100" dirty="0">
                <a:solidFill>
                  <a:srgbClr val="0000FF"/>
                </a:solidFill>
                <a:latin typeface="Consolas" pitchFamily="49" charset="0"/>
                <a:cs typeface="Consolas" pitchFamily="49" charset="0"/>
              </a:rPr>
              <a:t>in</a:t>
            </a:r>
            <a:r>
              <a:rPr lang="de-DE" sz="1100" dirty="0">
                <a:solidFill>
                  <a:srgbClr val="000000"/>
                </a:solidFill>
                <a:latin typeface="Consolas" pitchFamily="49" charset="0"/>
                <a:cs typeface="Consolas" pitchFamily="49" charset="0"/>
              </a:rPr>
              <a:t> </a:t>
            </a:r>
            <a:r>
              <a:rPr lang="de-DE" sz="1100" dirty="0" err="1">
                <a:solidFill>
                  <a:srgbClr val="000000"/>
                </a:solidFill>
                <a:latin typeface="Consolas" pitchFamily="49" charset="0"/>
                <a:cs typeface="Consolas" pitchFamily="49" charset="0"/>
              </a:rPr>
              <a:t>b</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trials</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pitchFamily="49" charset="0"/>
              <a:cs typeface="Consolas" pitchFamily="49" charset="0"/>
            </a:endParaRPr>
          </a:p>
          <a:p>
            <a:r>
              <a:rPr lang="de-DE" sz="1100" dirty="0">
                <a:solidFill>
                  <a:srgbClr val="000000"/>
                </a:solidFill>
                <a:latin typeface="Consolas"/>
              </a:rPr>
              <a:t>		</a:t>
            </a:r>
            <a:r>
              <a:rPr lang="de-DE" sz="1100" dirty="0" err="1">
                <a:solidFill>
                  <a:srgbClr val="000000"/>
                </a:solidFill>
                <a:latin typeface="Consolas"/>
              </a:rPr>
              <a:t>t</a:t>
            </a:r>
            <a:r>
              <a:rPr lang="de-DE" sz="1100" b="1" dirty="0" err="1">
                <a:solidFill>
                  <a:srgbClr val="000080"/>
                </a:solidFill>
                <a:latin typeface="Consolas"/>
              </a:rPr>
              <a:t>.</a:t>
            </a:r>
            <a:r>
              <a:rPr lang="de-DE" sz="1100" dirty="0" err="1">
                <a:solidFill>
                  <a:srgbClr val="000000"/>
                </a:solidFill>
                <a:latin typeface="Consolas"/>
              </a:rPr>
              <a:t>stimuli</a:t>
            </a:r>
            <a:r>
              <a:rPr lang="de-DE" sz="1100" b="1" dirty="0">
                <a:solidFill>
                  <a:srgbClr val="000080"/>
                </a:solidFill>
                <a:latin typeface="Consolas"/>
              </a:rPr>
              <a:t>[</a:t>
            </a:r>
            <a:r>
              <a:rPr lang="de-DE" sz="1100" dirty="0">
                <a:solidFill>
                  <a:srgbClr val="FF0000"/>
                </a:solidFill>
                <a:latin typeface="Consolas"/>
              </a:rPr>
              <a:t>0</a:t>
            </a:r>
            <a:r>
              <a:rPr lang="de-DE" sz="1100" b="1" dirty="0">
                <a:solidFill>
                  <a:srgbClr val="000080"/>
                </a:solidFill>
                <a:latin typeface="Consolas"/>
              </a:rPr>
              <a:t>].</a:t>
            </a:r>
            <a:r>
              <a:rPr lang="de-DE" sz="1100" dirty="0" err="1">
                <a:solidFill>
                  <a:srgbClr val="000000"/>
                </a:solidFill>
                <a:latin typeface="Consolas"/>
              </a:rPr>
              <a:t>present</a:t>
            </a:r>
            <a:r>
              <a:rPr lang="de-DE" sz="1100" b="1" dirty="0">
                <a:solidFill>
                  <a:srgbClr val="000080"/>
                </a:solidFill>
                <a:latin typeface="Consolas"/>
              </a:rPr>
              <a:t>(</a:t>
            </a:r>
            <a:r>
              <a:rPr lang="de-DE" sz="1100" dirty="0" err="1">
                <a:solidFill>
                  <a:srgbClr val="000000"/>
                </a:solidFill>
                <a:latin typeface="Consolas"/>
              </a:rPr>
              <a:t>clear</a:t>
            </a:r>
            <a:r>
              <a:rPr lang="de-DE" sz="1100" b="1" dirty="0">
                <a:solidFill>
                  <a:srgbClr val="000080"/>
                </a:solidFill>
                <a:latin typeface="Consolas"/>
              </a:rPr>
              <a:t>=</a:t>
            </a:r>
            <a:r>
              <a:rPr lang="de-DE" sz="1100" dirty="0">
                <a:solidFill>
                  <a:srgbClr val="0000FF"/>
                </a:solidFill>
                <a:latin typeface="Consolas"/>
              </a:rPr>
              <a:t>True</a:t>
            </a:r>
            <a:r>
              <a:rPr lang="de-DE" sz="1100" b="1" dirty="0">
                <a:solidFill>
                  <a:srgbClr val="000080"/>
                </a:solidFill>
                <a:latin typeface="Consolas"/>
              </a:rPr>
              <a:t>,</a:t>
            </a:r>
            <a:r>
              <a:rPr lang="de-DE" sz="1100" dirty="0">
                <a:solidFill>
                  <a:srgbClr val="000000"/>
                </a:solidFill>
                <a:latin typeface="Consolas"/>
              </a:rPr>
              <a:t> update</a:t>
            </a:r>
            <a:r>
              <a:rPr lang="de-DE" sz="1100" b="1" dirty="0">
                <a:solidFill>
                  <a:srgbClr val="000080"/>
                </a:solidFill>
                <a:latin typeface="Consolas"/>
              </a:rPr>
              <a:t>=</a:t>
            </a:r>
            <a:r>
              <a:rPr lang="de-DE" sz="1100" dirty="0" err="1">
                <a:solidFill>
                  <a:srgbClr val="0000FF"/>
                </a:solidFill>
                <a:latin typeface="Consolas"/>
              </a:rPr>
              <a:t>False</a:t>
            </a:r>
            <a:r>
              <a:rPr lang="de-DE" sz="1100" b="1" dirty="0">
                <a:solidFill>
                  <a:srgbClr val="000080"/>
                </a:solidFill>
                <a:latin typeface="Consolas"/>
              </a:rPr>
              <a:t>)</a:t>
            </a:r>
            <a:endParaRPr lang="de-DE" sz="1100" dirty="0">
              <a:solidFill>
                <a:srgbClr val="000000"/>
              </a:solidFill>
              <a:latin typeface="Consolas"/>
            </a:endParaRPr>
          </a:p>
          <a:p>
            <a:r>
              <a:rPr lang="de-DE" sz="1100" dirty="0">
                <a:solidFill>
                  <a:srgbClr val="000000"/>
                </a:solidFill>
                <a:latin typeface="Consolas"/>
              </a:rPr>
              <a:t>		</a:t>
            </a:r>
            <a:r>
              <a:rPr lang="de-DE" sz="1100" dirty="0" err="1">
                <a:solidFill>
                  <a:srgbClr val="000000"/>
                </a:solidFill>
                <a:latin typeface="Consolas"/>
              </a:rPr>
              <a:t>t</a:t>
            </a:r>
            <a:r>
              <a:rPr lang="de-DE" sz="1100" b="1" dirty="0" err="1">
                <a:solidFill>
                  <a:srgbClr val="000080"/>
                </a:solidFill>
                <a:latin typeface="Consolas"/>
              </a:rPr>
              <a:t>.</a:t>
            </a:r>
            <a:r>
              <a:rPr lang="de-DE" sz="1100" dirty="0" err="1">
                <a:solidFill>
                  <a:srgbClr val="000000"/>
                </a:solidFill>
                <a:latin typeface="Consolas"/>
              </a:rPr>
              <a:t>stimuli</a:t>
            </a:r>
            <a:r>
              <a:rPr lang="de-DE" sz="1100" b="1" dirty="0">
                <a:solidFill>
                  <a:srgbClr val="000080"/>
                </a:solidFill>
                <a:latin typeface="Consolas"/>
              </a:rPr>
              <a:t>[</a:t>
            </a:r>
            <a:r>
              <a:rPr lang="de-DE" sz="1100" dirty="0">
                <a:solidFill>
                  <a:srgbClr val="FF0000"/>
                </a:solidFill>
                <a:latin typeface="Consolas"/>
              </a:rPr>
              <a:t>1</a:t>
            </a:r>
            <a:r>
              <a:rPr lang="de-DE" sz="1100" b="1" dirty="0">
                <a:solidFill>
                  <a:srgbClr val="000080"/>
                </a:solidFill>
                <a:latin typeface="Consolas"/>
              </a:rPr>
              <a:t>].</a:t>
            </a:r>
            <a:r>
              <a:rPr lang="de-DE" sz="1100" dirty="0" err="1">
                <a:solidFill>
                  <a:srgbClr val="000000"/>
                </a:solidFill>
                <a:latin typeface="Consolas"/>
              </a:rPr>
              <a:t>present</a:t>
            </a:r>
            <a:r>
              <a:rPr lang="de-DE" sz="1100" b="1" dirty="0">
                <a:solidFill>
                  <a:srgbClr val="000080"/>
                </a:solidFill>
                <a:latin typeface="Consolas"/>
              </a:rPr>
              <a:t>(</a:t>
            </a:r>
            <a:r>
              <a:rPr lang="de-DE" sz="1100" dirty="0" err="1">
                <a:solidFill>
                  <a:srgbClr val="000000"/>
                </a:solidFill>
                <a:latin typeface="Consolas"/>
              </a:rPr>
              <a:t>clear</a:t>
            </a:r>
            <a:r>
              <a:rPr lang="de-DE" sz="1100" b="1" dirty="0">
                <a:solidFill>
                  <a:srgbClr val="000080"/>
                </a:solidFill>
                <a:latin typeface="Consolas"/>
              </a:rPr>
              <a:t>=</a:t>
            </a:r>
            <a:r>
              <a:rPr lang="de-DE" sz="1100" dirty="0" err="1">
                <a:solidFill>
                  <a:srgbClr val="0000FF"/>
                </a:solidFill>
                <a:latin typeface="Consolas"/>
              </a:rPr>
              <a:t>False</a:t>
            </a:r>
            <a:r>
              <a:rPr lang="de-DE" sz="1100" b="1" dirty="0">
                <a:solidFill>
                  <a:srgbClr val="000080"/>
                </a:solidFill>
                <a:latin typeface="Consolas"/>
              </a:rPr>
              <a:t>,</a:t>
            </a:r>
            <a:r>
              <a:rPr lang="de-DE" sz="1100" dirty="0">
                <a:solidFill>
                  <a:srgbClr val="000000"/>
                </a:solidFill>
                <a:latin typeface="Consolas"/>
              </a:rPr>
              <a:t> update</a:t>
            </a:r>
            <a:r>
              <a:rPr lang="de-DE" sz="1100" b="1" dirty="0">
                <a:solidFill>
                  <a:srgbClr val="000080"/>
                </a:solidFill>
                <a:latin typeface="Consolas"/>
              </a:rPr>
              <a:t>=</a:t>
            </a:r>
            <a:r>
              <a:rPr lang="de-DE" sz="1100" dirty="0">
                <a:solidFill>
                  <a:srgbClr val="0000FF"/>
                </a:solidFill>
                <a:latin typeface="Consolas"/>
              </a:rPr>
              <a:t>True</a:t>
            </a:r>
            <a:r>
              <a:rPr lang="de-DE" sz="1100" b="1" dirty="0">
                <a:solidFill>
                  <a:srgbClr val="000080"/>
                </a:solidFill>
                <a:latin typeface="Consolas"/>
              </a:rPr>
              <a:t>)</a:t>
            </a:r>
            <a:endParaRPr lang="de-DE" sz="1100" dirty="0">
              <a:solidFill>
                <a:srgbClr val="000000"/>
              </a:solidFill>
              <a:latin typeface="Consolas"/>
            </a:endParaRPr>
          </a:p>
          <a:p>
            <a:r>
              <a:rPr lang="de-DE" sz="1100" dirty="0">
                <a:solidFill>
                  <a:srgbClr val="000000"/>
                </a:solidFill>
                <a:latin typeface="Consolas"/>
              </a:rPr>
              <a:t>		</a:t>
            </a:r>
          </a:p>
          <a:p>
            <a:r>
              <a:rPr lang="de-DE" sz="1100" dirty="0">
                <a:solidFill>
                  <a:srgbClr val="000000"/>
                </a:solidFill>
                <a:latin typeface="Consolas"/>
              </a:rPr>
              <a:t>		</a:t>
            </a:r>
            <a:r>
              <a:rPr lang="de-DE" sz="1100" dirty="0" err="1">
                <a:solidFill>
                  <a:srgbClr val="000000"/>
                </a:solidFill>
                <a:latin typeface="Consolas"/>
              </a:rPr>
              <a:t>exp</a:t>
            </a:r>
            <a:r>
              <a:rPr lang="de-DE" sz="1100" b="1" dirty="0" err="1">
                <a:solidFill>
                  <a:srgbClr val="000080"/>
                </a:solidFill>
                <a:latin typeface="Consolas"/>
              </a:rPr>
              <a:t>.</a:t>
            </a:r>
            <a:r>
              <a:rPr lang="de-DE" sz="1100" dirty="0" err="1">
                <a:solidFill>
                  <a:srgbClr val="000000"/>
                </a:solidFill>
                <a:latin typeface="Consolas"/>
              </a:rPr>
              <a:t>keyboard</a:t>
            </a:r>
            <a:r>
              <a:rPr lang="de-DE" sz="1100" b="1" dirty="0" err="1">
                <a:solidFill>
                  <a:srgbClr val="000080"/>
                </a:solidFill>
                <a:latin typeface="Consolas"/>
              </a:rPr>
              <a:t>.</a:t>
            </a:r>
            <a:r>
              <a:rPr lang="de-DE" sz="1100" dirty="0" err="1">
                <a:solidFill>
                  <a:srgbClr val="000000"/>
                </a:solidFill>
                <a:latin typeface="Consolas"/>
              </a:rPr>
              <a:t>wait</a:t>
            </a:r>
            <a:r>
              <a:rPr lang="de-DE" sz="1100" b="1" dirty="0">
                <a:solidFill>
                  <a:srgbClr val="000080"/>
                </a:solidFill>
                <a:latin typeface="Consolas"/>
              </a:rPr>
              <a:t>()</a:t>
            </a:r>
            <a:endParaRPr lang="de-DE" sz="1100" dirty="0"/>
          </a:p>
          <a:p>
            <a:endParaRPr lang="de-DE" sz="1100" dirty="0">
              <a:solidFill>
                <a:srgbClr val="000000"/>
              </a:solidFill>
              <a:latin typeface="Consolas" pitchFamily="49" charset="0"/>
              <a:cs typeface="Consolas" pitchFamily="49" charset="0"/>
            </a:endParaRPr>
          </a:p>
          <a:p>
            <a:r>
              <a:rPr lang="de-DE" sz="1100" dirty="0" err="1">
                <a:solidFill>
                  <a:srgbClr val="000000"/>
                </a:solidFill>
                <a:latin typeface="Consolas" pitchFamily="49" charset="0"/>
                <a:cs typeface="Consolas" pitchFamily="49" charset="0"/>
              </a:rPr>
              <a:t>control</a:t>
            </a:r>
            <a:r>
              <a:rPr lang="de-DE" sz="1100" b="1" dirty="0" err="1">
                <a:solidFill>
                  <a:srgbClr val="000080"/>
                </a:solidFill>
                <a:latin typeface="Consolas" pitchFamily="49" charset="0"/>
                <a:cs typeface="Consolas" pitchFamily="49" charset="0"/>
              </a:rPr>
              <a:t>.</a:t>
            </a:r>
            <a:r>
              <a:rPr lang="de-DE" sz="1100" dirty="0" err="1">
                <a:solidFill>
                  <a:srgbClr val="000000"/>
                </a:solidFill>
                <a:latin typeface="Consolas" pitchFamily="49" charset="0"/>
                <a:cs typeface="Consolas" pitchFamily="49" charset="0"/>
              </a:rPr>
              <a:t>end</a:t>
            </a:r>
            <a:r>
              <a:rPr lang="de-DE" sz="1100" b="1" dirty="0">
                <a:solidFill>
                  <a:srgbClr val="000080"/>
                </a:solidFill>
                <a:latin typeface="Consolas" pitchFamily="49" charset="0"/>
                <a:cs typeface="Consolas" pitchFamily="49" charset="0"/>
              </a:rPr>
              <a:t>()</a:t>
            </a:r>
            <a:endParaRPr lang="de-DE" sz="1100" dirty="0">
              <a:solidFill>
                <a:srgbClr val="000000"/>
              </a:solidFill>
              <a:latin typeface="Consolas"/>
            </a:endParaRPr>
          </a:p>
        </p:txBody>
      </p:sp>
    </p:spTree>
    <p:extLst>
      <p:ext uri="{BB962C8B-B14F-4D97-AF65-F5344CB8AC3E}">
        <p14:creationId xmlns:p14="http://schemas.microsoft.com/office/powerpoint/2010/main" val="74615057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4. </a:t>
            </a:r>
            <a:r>
              <a:rPr lang="en-US" dirty="0" err="1"/>
              <a:t>Expyriment</a:t>
            </a:r>
            <a:r>
              <a:rPr lang="en-US" dirty="0"/>
              <a:t> - The Program</a:t>
            </a:r>
          </a:p>
        </p:txBody>
      </p:sp>
      <p:sp>
        <p:nvSpPr>
          <p:cNvPr id="3" name="Inhaltsplatzhalter 2"/>
          <p:cNvSpPr>
            <a:spLocks noGrp="1"/>
          </p:cNvSpPr>
          <p:nvPr>
            <p:ph idx="1"/>
          </p:nvPr>
        </p:nvSpPr>
        <p:spPr/>
        <p:txBody>
          <a:bodyPr/>
          <a:lstStyle/>
          <a:p>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44</a:t>
            </a:fld>
            <a:endParaRPr lang="en-GB"/>
          </a:p>
        </p:txBody>
      </p:sp>
      <p:pic>
        <p:nvPicPr>
          <p:cNvPr id="5"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29085" y="1853455"/>
            <a:ext cx="2680753" cy="2099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532243" y="1853454"/>
            <a:ext cx="2667279" cy="20852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4"/>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919499" y="1844674"/>
            <a:ext cx="2713643" cy="21230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5"/>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926079" y="3994697"/>
            <a:ext cx="2719347" cy="2130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50" name="Picture 6"/>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6130456" y="3989391"/>
            <a:ext cx="2744441" cy="21354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7055359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5. </a:t>
            </a:r>
            <a:r>
              <a:rPr lang="en-US" dirty="0" err="1"/>
              <a:t>Expyriment</a:t>
            </a:r>
            <a:r>
              <a:rPr lang="en-US" dirty="0"/>
              <a:t> - Data Logging</a:t>
            </a:r>
          </a:p>
        </p:txBody>
      </p:sp>
      <p:sp>
        <p:nvSpPr>
          <p:cNvPr id="3" name="Inhaltsplatzhalter 2"/>
          <p:cNvSpPr>
            <a:spLocks noGrp="1"/>
          </p:cNvSpPr>
          <p:nvPr>
            <p:ph idx="1"/>
          </p:nvPr>
        </p:nvSpPr>
        <p:spPr/>
        <p:txBody>
          <a:bodyPr/>
          <a:lstStyle/>
          <a:p>
            <a:r>
              <a:rPr lang="en-US" dirty="0"/>
              <a:t>Like with </a:t>
            </a:r>
            <a:r>
              <a:rPr lang="en-US" dirty="0" err="1"/>
              <a:t>PsychoPy</a:t>
            </a:r>
            <a:r>
              <a:rPr lang="en-US" dirty="0"/>
              <a:t>, we will leave it to you if you want to use the usual Python file handling methods or the ones specific to </a:t>
            </a:r>
            <a:r>
              <a:rPr lang="en-US" dirty="0" err="1"/>
              <a:t>Expyriment</a:t>
            </a:r>
            <a:endParaRPr lang="en-US" dirty="0"/>
          </a:p>
          <a:p>
            <a:r>
              <a:rPr lang="en-US" dirty="0"/>
              <a:t>You can, of course, find more information in the documentation</a:t>
            </a:r>
          </a:p>
          <a:p>
            <a:pPr lvl="1"/>
            <a:r>
              <a:rPr lang="en-US" dirty="0"/>
              <a:t>Especially </a:t>
            </a:r>
            <a:r>
              <a:rPr lang="en-US" dirty="0">
                <a:hlinkClick r:id="rId2"/>
              </a:rPr>
              <a:t>http://docs.expyriment.org/expyriment.io.html</a:t>
            </a:r>
            <a:r>
              <a:rPr lang="en-US" dirty="0"/>
              <a:t> provides multiple classes working with files</a:t>
            </a:r>
          </a:p>
        </p:txBody>
      </p:sp>
      <p:sp>
        <p:nvSpPr>
          <p:cNvPr id="4" name="Foliennummernplatzhalter 3"/>
          <p:cNvSpPr>
            <a:spLocks noGrp="1"/>
          </p:cNvSpPr>
          <p:nvPr>
            <p:ph type="sldNum" sz="quarter" idx="12"/>
          </p:nvPr>
        </p:nvSpPr>
        <p:spPr/>
        <p:txBody>
          <a:bodyPr/>
          <a:lstStyle/>
          <a:p>
            <a:fld id="{89C4E583-6443-4199-AF95-A2ECCC288D48}" type="slidenum">
              <a:rPr lang="en-GB" smtClean="0"/>
              <a:t>45</a:t>
            </a:fld>
            <a:endParaRPr lang="en-GB"/>
          </a:p>
        </p:txBody>
      </p:sp>
    </p:spTree>
    <p:extLst>
      <p:ext uri="{BB962C8B-B14F-4D97-AF65-F5344CB8AC3E}">
        <p14:creationId xmlns:p14="http://schemas.microsoft.com/office/powerpoint/2010/main" val="106126559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Expyriment</a:t>
            </a:r>
            <a:r>
              <a:rPr lang="en-US" dirty="0"/>
              <a:t> – Code Structure</a:t>
            </a:r>
          </a:p>
        </p:txBody>
      </p:sp>
      <p:sp>
        <p:nvSpPr>
          <p:cNvPr id="3" name="Inhaltsplatzhalter 2"/>
          <p:cNvSpPr>
            <a:spLocks noGrp="1"/>
          </p:cNvSpPr>
          <p:nvPr>
            <p:ph idx="1"/>
          </p:nvPr>
        </p:nvSpPr>
        <p:spPr/>
        <p:txBody>
          <a:bodyPr>
            <a:normAutofit/>
          </a:bodyPr>
          <a:lstStyle/>
          <a:p>
            <a:pPr lvl="1"/>
            <a:endParaRPr lang="en-US" sz="1600" dirty="0">
              <a:cs typeface="Consolas" pitchFamily="49" charset="0"/>
            </a:endParaRPr>
          </a:p>
          <a:p>
            <a:pPr marL="0" indent="0">
              <a:buNone/>
            </a:pPr>
            <a:endParaRPr lang="en-US" sz="2000" dirty="0">
              <a:cs typeface="Consolas" pitchFamily="49" charset="0"/>
            </a:endParaRPr>
          </a:p>
        </p:txBody>
      </p:sp>
      <p:sp>
        <p:nvSpPr>
          <p:cNvPr id="4" name="Foliennummernplatzhalter 3"/>
          <p:cNvSpPr>
            <a:spLocks noGrp="1"/>
          </p:cNvSpPr>
          <p:nvPr>
            <p:ph type="sldNum" sz="quarter" idx="12"/>
          </p:nvPr>
        </p:nvSpPr>
        <p:spPr/>
        <p:txBody>
          <a:bodyPr/>
          <a:lstStyle/>
          <a:p>
            <a:fld id="{89C4E583-6443-4199-AF95-A2ECCC288D48}" type="slidenum">
              <a:rPr lang="en-GB" smtClean="0"/>
              <a:t>46</a:t>
            </a:fld>
            <a:endParaRPr lang="en-GB"/>
          </a:p>
        </p:txBody>
      </p:sp>
      <p:sp>
        <p:nvSpPr>
          <p:cNvPr id="5" name="Textfeld 4"/>
          <p:cNvSpPr txBox="1"/>
          <p:nvPr/>
        </p:nvSpPr>
        <p:spPr>
          <a:xfrm>
            <a:off x="1296058" y="1884274"/>
            <a:ext cx="4707177" cy="3016210"/>
          </a:xfrm>
          <a:prstGeom prst="rect">
            <a:avLst/>
          </a:prstGeom>
          <a:solidFill>
            <a:schemeClr val="bg1">
              <a:lumMod val="95000"/>
            </a:schemeClr>
          </a:solidFill>
        </p:spPr>
        <p:txBody>
          <a:bodyPr wrap="square" rtlCol="0">
            <a:spAutoFit/>
          </a:bodyPr>
          <a:lstStyle/>
          <a:p>
            <a:r>
              <a:rPr lang="de-DE" sz="1000" dirty="0" err="1">
                <a:solidFill>
                  <a:srgbClr val="0000FF"/>
                </a:solidFill>
                <a:latin typeface="Consolas" pitchFamily="49" charset="0"/>
                <a:cs typeface="Consolas" pitchFamily="49" charset="0"/>
              </a:rPr>
              <a:t>from</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expyriment</a:t>
            </a:r>
            <a:r>
              <a:rPr lang="de-DE" sz="1000" dirty="0">
                <a:solidFill>
                  <a:srgbClr val="000000"/>
                </a:solidFill>
                <a:latin typeface="Consolas" pitchFamily="49" charset="0"/>
                <a:cs typeface="Consolas" pitchFamily="49" charset="0"/>
              </a:rPr>
              <a:t> </a:t>
            </a:r>
            <a:r>
              <a:rPr lang="de-DE" sz="1000" dirty="0" err="1">
                <a:solidFill>
                  <a:srgbClr val="0000FF"/>
                </a:solidFill>
                <a:latin typeface="Consolas" pitchFamily="49" charset="0"/>
                <a:cs typeface="Consolas" pitchFamily="49" charset="0"/>
              </a:rPr>
              <a:t>import</a:t>
            </a:r>
            <a:r>
              <a:rPr lang="de-DE" sz="1000" dirty="0">
                <a:solidFill>
                  <a:srgbClr val="000000"/>
                </a:solidFill>
                <a:latin typeface="Consolas" pitchFamily="49" charset="0"/>
                <a:cs typeface="Consolas" pitchFamily="49" charset="0"/>
              </a:rPr>
              <a:t> design</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control</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stimuli</a:t>
            </a:r>
            <a:endParaRPr lang="de-DE" sz="1000" dirty="0">
              <a:solidFill>
                <a:srgbClr val="00000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control</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defaults</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window_mode</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a:solidFill>
                  <a:srgbClr val="0000FF"/>
                </a:solidFill>
                <a:latin typeface="Consolas" pitchFamily="49" charset="0"/>
                <a:cs typeface="Consolas" pitchFamily="49" charset="0"/>
              </a:rPr>
              <a:t>True</a:t>
            </a:r>
            <a:r>
              <a:rPr lang="de-DE" sz="1000" dirty="0">
                <a:solidFill>
                  <a:srgbClr val="000000"/>
                </a:solidFill>
                <a:latin typeface="Consolas" pitchFamily="49" charset="0"/>
                <a:cs typeface="Consolas" pitchFamily="49" charset="0"/>
              </a:rPr>
              <a:t> </a:t>
            </a:r>
          </a:p>
          <a:p>
            <a:r>
              <a:rPr lang="de-DE" sz="1000" dirty="0" err="1">
                <a:solidFill>
                  <a:srgbClr val="000000"/>
                </a:solidFill>
                <a:latin typeface="Consolas" pitchFamily="49" charset="0"/>
                <a:cs typeface="Consolas" pitchFamily="49" charset="0"/>
              </a:rPr>
              <a:t>control</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defaults</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window_size</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800</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600</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p>
          <a:p>
            <a:r>
              <a:rPr lang="de-DE" sz="1000" dirty="0" err="1">
                <a:solidFill>
                  <a:srgbClr val="000000"/>
                </a:solidFill>
                <a:latin typeface="Consolas" pitchFamily="49" charset="0"/>
                <a:cs typeface="Consolas" pitchFamily="49" charset="0"/>
              </a:rPr>
              <a:t>design</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defaults</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experiment_background_colour</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230</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230</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70</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exp</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design</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Experiment</a:t>
            </a:r>
            <a:r>
              <a:rPr lang="de-DE" sz="1000" b="1" dirty="0">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name</a:t>
            </a:r>
            <a:r>
              <a:rPr lang="de-DE" sz="1000" b="1" dirty="0">
                <a:solidFill>
                  <a:srgbClr val="000080"/>
                </a:solidFill>
                <a:latin typeface="Consolas" pitchFamily="49" charset="0"/>
                <a:cs typeface="Consolas" pitchFamily="49" charset="0"/>
              </a:rPr>
              <a:t>=</a:t>
            </a:r>
            <a:r>
              <a:rPr lang="de-DE" sz="1000" dirty="0">
                <a:solidFill>
                  <a:srgbClr val="008000"/>
                </a:solidFill>
                <a:latin typeface="Consolas" pitchFamily="49" charset="0"/>
                <a:cs typeface="Consolas" pitchFamily="49" charset="0"/>
              </a:rPr>
              <a:t>"Cool Experiment"</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control</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initialize</a:t>
            </a:r>
            <a:r>
              <a:rPr lang="de-DE" sz="1000" b="1" dirty="0">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exp</a:t>
            </a:r>
            <a:r>
              <a:rPr lang="de-DE" sz="1000" b="1" dirty="0">
                <a:solidFill>
                  <a:srgbClr val="000080"/>
                </a:solidFill>
                <a:latin typeface="Consolas" pitchFamily="49" charset="0"/>
                <a:cs typeface="Consolas" pitchFamily="49" charset="0"/>
              </a:rPr>
              <a:t>)</a:t>
            </a:r>
          </a:p>
          <a:p>
            <a:endParaRPr lang="de-DE" sz="1000" b="1" dirty="0">
              <a:solidFill>
                <a:srgbClr val="000080"/>
              </a:solidFill>
              <a:latin typeface="Consolas" pitchFamily="49" charset="0"/>
              <a:cs typeface="Consolas" pitchFamily="49" charset="0"/>
            </a:endParaRPr>
          </a:p>
          <a:p>
            <a:r>
              <a:rPr lang="de-DE" sz="1000" dirty="0" err="1">
                <a:solidFill>
                  <a:srgbClr val="000000"/>
                </a:solidFill>
                <a:latin typeface="Consolas"/>
              </a:rPr>
              <a:t>exp</a:t>
            </a:r>
            <a:r>
              <a:rPr lang="de-DE" sz="1000" b="1" dirty="0" err="1">
                <a:solidFill>
                  <a:srgbClr val="000080"/>
                </a:solidFill>
                <a:latin typeface="Consolas"/>
              </a:rPr>
              <a:t>.</a:t>
            </a:r>
            <a:r>
              <a:rPr lang="de-DE" sz="1000" dirty="0" err="1">
                <a:solidFill>
                  <a:srgbClr val="000000"/>
                </a:solidFill>
                <a:latin typeface="Consolas"/>
              </a:rPr>
              <a:t>keyboard</a:t>
            </a:r>
            <a:r>
              <a:rPr lang="de-DE" sz="1000" b="1" dirty="0" err="1">
                <a:solidFill>
                  <a:srgbClr val="000080"/>
                </a:solidFill>
                <a:latin typeface="Consolas"/>
              </a:rPr>
              <a:t>.</a:t>
            </a:r>
            <a:r>
              <a:rPr lang="de-DE" sz="1000" dirty="0" err="1">
                <a:solidFill>
                  <a:srgbClr val="000000"/>
                </a:solidFill>
                <a:latin typeface="Consolas"/>
              </a:rPr>
              <a:t>set_quit_key</a:t>
            </a:r>
            <a:r>
              <a:rPr lang="de-DE" sz="1000" b="1" dirty="0">
                <a:solidFill>
                  <a:srgbClr val="000080"/>
                </a:solidFill>
                <a:latin typeface="Consolas"/>
              </a:rPr>
              <a:t>(</a:t>
            </a:r>
            <a:r>
              <a:rPr lang="de-DE" sz="1000" dirty="0">
                <a:solidFill>
                  <a:srgbClr val="FF0000"/>
                </a:solidFill>
                <a:latin typeface="Consolas"/>
              </a:rPr>
              <a:t>27</a:t>
            </a:r>
            <a:r>
              <a:rPr lang="de-DE" sz="1000" b="1" dirty="0">
                <a:solidFill>
                  <a:srgbClr val="000080"/>
                </a:solidFill>
                <a:latin typeface="Consolas"/>
              </a:rPr>
              <a:t>)</a:t>
            </a:r>
            <a:endParaRPr lang="de-DE" sz="1000" b="1" dirty="0">
              <a:solidFill>
                <a:srgbClr val="00008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block_one</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design</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Block</a:t>
            </a:r>
            <a:r>
              <a:rPr lang="de-DE" sz="1000" b="1" dirty="0">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name</a:t>
            </a:r>
            <a:r>
              <a:rPr lang="de-DE" sz="1000" b="1" dirty="0">
                <a:solidFill>
                  <a:srgbClr val="000080"/>
                </a:solidFill>
                <a:latin typeface="Consolas" pitchFamily="49" charset="0"/>
                <a:cs typeface="Consolas" pitchFamily="49" charset="0"/>
              </a:rPr>
              <a:t>=</a:t>
            </a:r>
            <a:r>
              <a:rPr lang="de-DE" sz="1000" dirty="0">
                <a:solidFill>
                  <a:srgbClr val="008000"/>
                </a:solidFill>
                <a:latin typeface="Consolas" pitchFamily="49" charset="0"/>
                <a:cs typeface="Consolas" pitchFamily="49" charset="0"/>
              </a:rPr>
              <a:t>"</a:t>
            </a:r>
            <a:r>
              <a:rPr lang="de-DE" sz="1000" dirty="0" err="1">
                <a:solidFill>
                  <a:srgbClr val="008000"/>
                </a:solidFill>
                <a:latin typeface="Consolas" pitchFamily="49" charset="0"/>
                <a:cs typeface="Consolas" pitchFamily="49" charset="0"/>
              </a:rPr>
              <a:t>Our</a:t>
            </a:r>
            <a:r>
              <a:rPr lang="de-DE" sz="1000" dirty="0">
                <a:solidFill>
                  <a:srgbClr val="008000"/>
                </a:solidFill>
                <a:latin typeface="Consolas" pitchFamily="49" charset="0"/>
                <a:cs typeface="Consolas" pitchFamily="49" charset="0"/>
              </a:rPr>
              <a:t> </a:t>
            </a:r>
            <a:r>
              <a:rPr lang="de-DE" sz="1000" dirty="0" err="1">
                <a:solidFill>
                  <a:srgbClr val="008000"/>
                </a:solidFill>
                <a:latin typeface="Consolas" pitchFamily="49" charset="0"/>
                <a:cs typeface="Consolas" pitchFamily="49" charset="0"/>
              </a:rPr>
              <a:t>only</a:t>
            </a:r>
            <a:r>
              <a:rPr lang="de-DE" sz="1000" dirty="0">
                <a:solidFill>
                  <a:srgbClr val="008000"/>
                </a:solidFill>
                <a:latin typeface="Consolas" pitchFamily="49" charset="0"/>
                <a:cs typeface="Consolas" pitchFamily="49" charset="0"/>
              </a:rPr>
              <a:t> block"</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tmp_trial</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design</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Trial</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cross</a:t>
            </a:r>
            <a:r>
              <a:rPr lang="de-DE" sz="1000" dirty="0">
                <a:solidFill>
                  <a:srgbClr val="000000"/>
                </a:solidFill>
                <a:latin typeface="Consolas" pitchFamily="49" charset="0"/>
                <a:cs typeface="Consolas" pitchFamily="49" charset="0"/>
              </a:rPr>
              <a:t> </a:t>
            </a:r>
            <a:r>
              <a:rPr lang="de-DE" sz="1000" b="1" dirty="0">
                <a:solidFill>
                  <a:srgbClr val="000080"/>
                </a:solidFill>
                <a:latin typeface="Consolas" pitchFamily="49" charset="0"/>
                <a:cs typeface="Consolas" pitchFamily="49" charset="0"/>
              </a:rPr>
              <a:t>=</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stimuli</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FixCross</a:t>
            </a:r>
            <a:r>
              <a:rPr lang="de-DE" sz="1000" b="1" dirty="0">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colour</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0</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0</a:t>
            </a:r>
            <a:r>
              <a:rPr lang="de-DE" sz="1000" b="1" dirty="0">
                <a:solidFill>
                  <a:srgbClr val="000080"/>
                </a:solidFill>
                <a:latin typeface="Consolas" pitchFamily="49" charset="0"/>
                <a:cs typeface="Consolas" pitchFamily="49" charset="0"/>
              </a:rPr>
              <a:t>,</a:t>
            </a:r>
            <a:r>
              <a:rPr lang="de-DE" sz="1000" dirty="0">
                <a:solidFill>
                  <a:srgbClr val="FF0000"/>
                </a:solidFill>
                <a:latin typeface="Consolas" pitchFamily="49" charset="0"/>
                <a:cs typeface="Consolas" pitchFamily="49" charset="0"/>
              </a:rPr>
              <a:t>0</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a:rPr>
              <a:t>cross</a:t>
            </a:r>
            <a:r>
              <a:rPr lang="de-DE" sz="1000" b="1" dirty="0" err="1">
                <a:solidFill>
                  <a:srgbClr val="000080"/>
                </a:solidFill>
                <a:latin typeface="Consolas"/>
              </a:rPr>
              <a:t>.</a:t>
            </a:r>
            <a:r>
              <a:rPr lang="de-DE" sz="1000" dirty="0" err="1">
                <a:solidFill>
                  <a:srgbClr val="000000"/>
                </a:solidFill>
                <a:latin typeface="Consolas"/>
              </a:rPr>
              <a:t>preload</a:t>
            </a:r>
            <a:r>
              <a:rPr lang="de-DE" sz="1000" b="1" dirty="0">
                <a:solidFill>
                  <a:srgbClr val="000080"/>
                </a:solidFill>
                <a:latin typeface="Consolas"/>
              </a:rPr>
              <a:t>()</a:t>
            </a: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a:rPr>
              <a:t>cross</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stimuli</a:t>
            </a:r>
            <a:r>
              <a:rPr lang="de-DE" sz="1000" b="1" dirty="0" err="1">
                <a:solidFill>
                  <a:srgbClr val="000080"/>
                </a:solidFill>
                <a:latin typeface="Consolas"/>
              </a:rPr>
              <a:t>.</a:t>
            </a:r>
            <a:r>
              <a:rPr lang="de-DE" sz="1000" dirty="0" err="1">
                <a:solidFill>
                  <a:srgbClr val="000000"/>
                </a:solidFill>
                <a:latin typeface="Consolas"/>
              </a:rPr>
              <a:t>FixCross</a:t>
            </a:r>
            <a:r>
              <a:rPr lang="de-DE" sz="1000" b="1" dirty="0">
                <a:solidFill>
                  <a:srgbClr val="000080"/>
                </a:solidFill>
                <a:latin typeface="Consolas"/>
              </a:rPr>
              <a:t>()</a:t>
            </a:r>
            <a:endParaRPr lang="de-DE" sz="1000" dirty="0">
              <a:solidFill>
                <a:srgbClr val="000000"/>
              </a:solidFill>
              <a:latin typeface="Consolas"/>
            </a:endParaRPr>
          </a:p>
          <a:p>
            <a:r>
              <a:rPr lang="de-DE" sz="1000" dirty="0" err="1">
                <a:solidFill>
                  <a:srgbClr val="000000"/>
                </a:solidFill>
                <a:latin typeface="Consolas"/>
              </a:rPr>
              <a:t>cross</a:t>
            </a:r>
            <a:r>
              <a:rPr lang="de-DE" sz="1000" b="1" dirty="0" err="1">
                <a:solidFill>
                  <a:srgbClr val="000080"/>
                </a:solidFill>
                <a:latin typeface="Consolas"/>
              </a:rPr>
              <a:t>.</a:t>
            </a:r>
            <a:r>
              <a:rPr lang="de-DE" sz="1000" dirty="0" err="1">
                <a:solidFill>
                  <a:srgbClr val="000000"/>
                </a:solidFill>
                <a:latin typeface="Consolas"/>
              </a:rPr>
              <a:t>preload</a:t>
            </a:r>
            <a:r>
              <a:rPr lang="de-DE" sz="1000" b="1" dirty="0">
                <a:solidFill>
                  <a:srgbClr val="000080"/>
                </a:solidFill>
                <a:latin typeface="Consolas"/>
              </a:rPr>
              <a:t>()</a:t>
            </a:r>
            <a:endParaRPr lang="de-DE" sz="1000" dirty="0">
              <a:latin typeface="Consolas" pitchFamily="49" charset="0"/>
              <a:cs typeface="Consolas" pitchFamily="49" charset="0"/>
            </a:endParaRPr>
          </a:p>
        </p:txBody>
      </p:sp>
      <p:sp>
        <p:nvSpPr>
          <p:cNvPr id="6" name="Textfeld 5"/>
          <p:cNvSpPr txBox="1"/>
          <p:nvPr/>
        </p:nvSpPr>
        <p:spPr>
          <a:xfrm>
            <a:off x="6154311" y="1884274"/>
            <a:ext cx="4728838" cy="4093428"/>
          </a:xfrm>
          <a:prstGeom prst="rect">
            <a:avLst/>
          </a:prstGeom>
          <a:solidFill>
            <a:schemeClr val="bg1">
              <a:lumMod val="95000"/>
            </a:schemeClr>
          </a:solidFill>
        </p:spPr>
        <p:txBody>
          <a:bodyPr wrap="square" rtlCol="0">
            <a:spAutoFit/>
          </a:bodyPr>
          <a:lstStyle/>
          <a:p>
            <a:r>
              <a:rPr lang="de-DE" sz="1000" dirty="0" err="1">
                <a:solidFill>
                  <a:srgbClr val="000000"/>
                </a:solidFill>
                <a:latin typeface="Consolas"/>
              </a:rPr>
              <a:t>positions</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FF0000"/>
                </a:solidFill>
                <a:latin typeface="Consolas"/>
              </a:rPr>
              <a:t>400</a:t>
            </a:r>
            <a:r>
              <a:rPr lang="de-DE" sz="1000" b="1" dirty="0">
                <a:solidFill>
                  <a:srgbClr val="000080"/>
                </a:solidFill>
                <a:latin typeface="Consolas"/>
              </a:rPr>
              <a:t>,</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FF0000"/>
                </a:solidFill>
                <a:latin typeface="Consolas"/>
              </a:rPr>
              <a:t>200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200</a:t>
            </a:r>
            <a:r>
              <a:rPr lang="de-DE" sz="1000" b="1" dirty="0">
                <a:solidFill>
                  <a:srgbClr val="000080"/>
                </a:solidFill>
                <a:latin typeface="Consolas"/>
              </a:rPr>
              <a:t>,</a:t>
            </a:r>
            <a:r>
              <a:rPr lang="de-DE" sz="1000" dirty="0">
                <a:solidFill>
                  <a:srgbClr val="000000"/>
                </a:solidFill>
                <a:latin typeface="Consolas"/>
              </a:rPr>
              <a:t> </a:t>
            </a:r>
            <a:r>
              <a:rPr lang="de-DE" sz="1000" dirty="0">
                <a:solidFill>
                  <a:srgbClr val="FF0000"/>
                </a:solidFill>
                <a:latin typeface="Consolas"/>
              </a:rPr>
              <a:t>400</a:t>
            </a:r>
            <a:r>
              <a:rPr lang="de-DE" sz="1000" b="1" dirty="0">
                <a:solidFill>
                  <a:srgbClr val="000080"/>
                </a:solidFill>
                <a:latin typeface="Consolas"/>
              </a:rPr>
              <a:t>]</a:t>
            </a:r>
            <a:endParaRPr lang="de-DE" sz="1000" dirty="0">
              <a:solidFill>
                <a:srgbClr val="000000"/>
              </a:solidFill>
              <a:latin typeface="Consolas"/>
            </a:endParaRPr>
          </a:p>
          <a:p>
            <a:endParaRPr lang="de-DE" sz="1000" dirty="0">
              <a:solidFill>
                <a:srgbClr val="000000"/>
              </a:solidFill>
              <a:latin typeface="Consolas"/>
            </a:endParaRPr>
          </a:p>
          <a:p>
            <a:r>
              <a:rPr lang="de-DE" sz="1000" dirty="0" err="1">
                <a:solidFill>
                  <a:srgbClr val="0000FF"/>
                </a:solidFill>
                <a:latin typeface="Consolas"/>
              </a:rPr>
              <a:t>for</a:t>
            </a:r>
            <a:r>
              <a:rPr lang="de-DE" sz="1000" dirty="0">
                <a:solidFill>
                  <a:srgbClr val="000000"/>
                </a:solidFill>
                <a:latin typeface="Consolas"/>
              </a:rPr>
              <a:t> </a:t>
            </a:r>
            <a:r>
              <a:rPr lang="de-DE" sz="1000" dirty="0" err="1">
                <a:solidFill>
                  <a:srgbClr val="000000"/>
                </a:solidFill>
                <a:latin typeface="Consolas"/>
              </a:rPr>
              <a:t>xpos</a:t>
            </a:r>
            <a:r>
              <a:rPr lang="de-DE" sz="1000" dirty="0">
                <a:solidFill>
                  <a:srgbClr val="000000"/>
                </a:solidFill>
                <a:latin typeface="Consolas"/>
              </a:rPr>
              <a:t> </a:t>
            </a:r>
            <a:r>
              <a:rPr lang="de-DE" sz="1000" dirty="0">
                <a:solidFill>
                  <a:srgbClr val="0000FF"/>
                </a:solidFill>
                <a:latin typeface="Consolas"/>
              </a:rPr>
              <a:t>in</a:t>
            </a:r>
            <a:r>
              <a:rPr lang="de-DE" sz="1000" dirty="0">
                <a:solidFill>
                  <a:srgbClr val="000000"/>
                </a:solidFill>
                <a:latin typeface="Consolas"/>
              </a:rPr>
              <a:t> </a:t>
            </a:r>
            <a:r>
              <a:rPr lang="de-DE" sz="1000" dirty="0" err="1">
                <a:solidFill>
                  <a:srgbClr val="000000"/>
                </a:solidFill>
                <a:latin typeface="Consolas"/>
              </a:rPr>
              <a:t>positions</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stim</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stimuli</a:t>
            </a:r>
            <a:r>
              <a:rPr lang="de-DE" sz="1000" b="1" dirty="0" err="1">
                <a:solidFill>
                  <a:srgbClr val="000080"/>
                </a:solidFill>
                <a:latin typeface="Consolas"/>
              </a:rPr>
              <a:t>.</a:t>
            </a:r>
            <a:r>
              <a:rPr lang="de-DE" sz="1000" dirty="0" err="1">
                <a:solidFill>
                  <a:srgbClr val="000000"/>
                </a:solidFill>
                <a:latin typeface="Consolas"/>
              </a:rPr>
              <a:t>Circle</a:t>
            </a:r>
            <a:r>
              <a:rPr lang="de-DE" sz="1000" b="1" dirty="0">
                <a:solidFill>
                  <a:srgbClr val="000080"/>
                </a:solidFill>
                <a:latin typeface="Consolas"/>
              </a:rPr>
              <a:t>(</a:t>
            </a:r>
            <a:r>
              <a:rPr lang="de-DE" sz="1000" dirty="0" err="1">
                <a:solidFill>
                  <a:srgbClr val="000000"/>
                </a:solidFill>
                <a:latin typeface="Consolas"/>
              </a:rPr>
              <a:t>radius</a:t>
            </a:r>
            <a:r>
              <a:rPr lang="de-DE" sz="1000" b="1" dirty="0">
                <a:solidFill>
                  <a:srgbClr val="000080"/>
                </a:solidFill>
                <a:latin typeface="Consolas"/>
              </a:rPr>
              <a:t>=</a:t>
            </a:r>
            <a:r>
              <a:rPr lang="de-DE" sz="1000" dirty="0">
                <a:solidFill>
                  <a:srgbClr val="FF0000"/>
                </a:solidFill>
                <a:latin typeface="Consolas"/>
              </a:rPr>
              <a:t>25</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colour</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err="1">
                <a:solidFill>
                  <a:srgbClr val="000000"/>
                </a:solidFill>
                <a:latin typeface="Consolas"/>
              </a:rPr>
              <a:t>position</a:t>
            </a:r>
            <a:r>
              <a:rPr lang="de-DE" sz="1000" b="1" dirty="0">
                <a:solidFill>
                  <a:srgbClr val="000080"/>
                </a:solidFill>
                <a:latin typeface="Consolas"/>
              </a:rPr>
              <a:t>=[</a:t>
            </a:r>
            <a:r>
              <a:rPr lang="de-DE" sz="1000" dirty="0">
                <a:solidFill>
                  <a:srgbClr val="000000"/>
                </a:solidFill>
                <a:latin typeface="Consolas"/>
              </a:rPr>
              <a:t>xpos</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stim</a:t>
            </a:r>
            <a:r>
              <a:rPr lang="de-DE" sz="1000" b="1" dirty="0" err="1">
                <a:solidFill>
                  <a:srgbClr val="000080"/>
                </a:solidFill>
                <a:latin typeface="Consolas"/>
              </a:rPr>
              <a:t>.</a:t>
            </a:r>
            <a:r>
              <a:rPr lang="de-DE" sz="1000" dirty="0" err="1">
                <a:solidFill>
                  <a:srgbClr val="000000"/>
                </a:solidFill>
                <a:latin typeface="Consolas"/>
              </a:rPr>
              <a:t>preload</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add_stimulus</a:t>
            </a:r>
            <a:r>
              <a:rPr lang="de-DE" sz="1000" b="1" dirty="0">
                <a:solidFill>
                  <a:srgbClr val="000080"/>
                </a:solidFill>
                <a:latin typeface="Consolas"/>
              </a:rPr>
              <a:t>(</a:t>
            </a:r>
            <a:r>
              <a:rPr lang="de-DE" sz="1000" dirty="0" err="1">
                <a:solidFill>
                  <a:srgbClr val="000000"/>
                </a:solidFill>
                <a:latin typeface="Consolas"/>
              </a:rPr>
              <a:t>stim</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add_stimulus</a:t>
            </a:r>
            <a:r>
              <a:rPr lang="de-DE" sz="1000" b="1" dirty="0">
                <a:solidFill>
                  <a:srgbClr val="000080"/>
                </a:solidFill>
                <a:latin typeface="Consolas"/>
              </a:rPr>
              <a:t>(</a:t>
            </a:r>
            <a:r>
              <a:rPr lang="de-DE" sz="1000" dirty="0" err="1">
                <a:solidFill>
                  <a:srgbClr val="000000"/>
                </a:solidFill>
                <a:latin typeface="Consolas"/>
              </a:rPr>
              <a:t>cross</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block_one</a:t>
            </a:r>
            <a:r>
              <a:rPr lang="de-DE" sz="1000" b="1" dirty="0" err="1">
                <a:solidFill>
                  <a:srgbClr val="000080"/>
                </a:solidFill>
                <a:latin typeface="Consolas"/>
              </a:rPr>
              <a:t>.</a:t>
            </a:r>
            <a:r>
              <a:rPr lang="de-DE" sz="1000" dirty="0" err="1">
                <a:solidFill>
                  <a:srgbClr val="000000"/>
                </a:solidFill>
                <a:latin typeface="Consolas"/>
              </a:rPr>
              <a:t>add_trial</a:t>
            </a:r>
            <a:r>
              <a:rPr lang="de-DE" sz="1000" b="1" dirty="0">
                <a:solidFill>
                  <a:srgbClr val="000080"/>
                </a:solidFill>
                <a:latin typeface="Consolas"/>
              </a:rPr>
              <a:t>(</a:t>
            </a:r>
            <a:r>
              <a:rPr lang="de-DE" sz="1000" dirty="0" err="1">
                <a:solidFill>
                  <a:srgbClr val="000000"/>
                </a:solidFill>
                <a:latin typeface="Consolas"/>
              </a:rPr>
              <a:t>tmp_trial</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dirty="0">
                <a:solidFill>
                  <a:srgbClr val="000000"/>
                </a:solidFill>
                <a:latin typeface="Consolas"/>
              </a:rPr>
              <a:t> </a:t>
            </a:r>
            <a:r>
              <a:rPr lang="de-DE" sz="1000" b="1" dirty="0">
                <a:solidFill>
                  <a:srgbClr val="000080"/>
                </a:solidFill>
                <a:latin typeface="Consolas"/>
              </a:rPr>
              <a:t>=</a:t>
            </a:r>
            <a:r>
              <a:rPr lang="de-DE" sz="1000" dirty="0">
                <a:solidFill>
                  <a:srgbClr val="000000"/>
                </a:solidFill>
                <a:latin typeface="Consolas"/>
              </a:rPr>
              <a:t> </a:t>
            </a:r>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copy</a:t>
            </a:r>
            <a:r>
              <a:rPr lang="de-DE" sz="1000" b="1" dirty="0">
                <a:solidFill>
                  <a:srgbClr val="000080"/>
                </a:solidFill>
                <a:latin typeface="Consolas"/>
              </a:rPr>
              <a:t>()</a:t>
            </a:r>
            <a:endParaRPr lang="de-DE" sz="1000" dirty="0">
              <a:solidFill>
                <a:srgbClr val="000000"/>
              </a:solidFill>
              <a:latin typeface="Consolas"/>
            </a:endParaRPr>
          </a:p>
          <a:p>
            <a:pPr lvl="1"/>
            <a:r>
              <a:rPr lang="de-DE" sz="1000" dirty="0" err="1">
                <a:solidFill>
                  <a:srgbClr val="000000"/>
                </a:solidFill>
                <a:latin typeface="Consolas"/>
              </a:rPr>
              <a:t>tmp_trial</a:t>
            </a:r>
            <a:r>
              <a:rPr lang="de-DE" sz="1000" b="1" dirty="0" err="1">
                <a:solidFill>
                  <a:srgbClr val="000080"/>
                </a:solidFill>
                <a:latin typeface="Consolas"/>
              </a:rPr>
              <a:t>.</a:t>
            </a:r>
            <a:r>
              <a:rPr lang="de-DE" sz="1000" dirty="0" err="1">
                <a:solidFill>
                  <a:srgbClr val="000000"/>
                </a:solidFill>
                <a:latin typeface="Consolas"/>
              </a:rPr>
              <a:t>clear_stimuli</a:t>
            </a:r>
            <a:r>
              <a:rPr lang="de-DE" sz="1000" b="1" dirty="0">
                <a:solidFill>
                  <a:srgbClr val="000080"/>
                </a:solidFill>
                <a:latin typeface="Consolas"/>
              </a:rPr>
              <a:t>()</a:t>
            </a:r>
            <a:endParaRPr lang="de-DE" sz="1000" dirty="0"/>
          </a:p>
          <a:p>
            <a:r>
              <a:rPr lang="de-DE" sz="1000" dirty="0">
                <a:solidFill>
                  <a:srgbClr val="000000"/>
                </a:solidFill>
                <a:latin typeface="Consolas" pitchFamily="49" charset="0"/>
                <a:cs typeface="Consolas" pitchFamily="49" charset="0"/>
              </a:rPr>
              <a:t> </a:t>
            </a:r>
          </a:p>
          <a:p>
            <a:r>
              <a:rPr lang="de-DE" sz="1000" dirty="0" err="1">
                <a:solidFill>
                  <a:srgbClr val="000000"/>
                </a:solidFill>
                <a:latin typeface="Consolas" pitchFamily="49" charset="0"/>
                <a:cs typeface="Consolas" pitchFamily="49" charset="0"/>
              </a:rPr>
              <a:t>exp</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add_block</a:t>
            </a:r>
            <a:r>
              <a:rPr lang="de-DE" sz="1000" b="1" dirty="0">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block_one</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control</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start</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endParaRPr lang="de-DE" sz="1000" dirty="0">
              <a:solidFill>
                <a:srgbClr val="000000"/>
              </a:solidFill>
              <a:latin typeface="Consolas" pitchFamily="49" charset="0"/>
              <a:cs typeface="Consolas" pitchFamily="49" charset="0"/>
            </a:endParaRPr>
          </a:p>
          <a:p>
            <a:r>
              <a:rPr lang="de-DE" sz="1000" dirty="0" err="1">
                <a:solidFill>
                  <a:srgbClr val="0000FF"/>
                </a:solidFill>
                <a:latin typeface="Consolas" pitchFamily="49" charset="0"/>
                <a:cs typeface="Consolas" pitchFamily="49" charset="0"/>
              </a:rPr>
              <a:t>for</a:t>
            </a:r>
            <a:r>
              <a:rPr lang="de-DE" sz="1000" dirty="0">
                <a:solidFill>
                  <a:srgbClr val="000000"/>
                </a:solidFill>
                <a:latin typeface="Consolas" pitchFamily="49" charset="0"/>
                <a:cs typeface="Consolas" pitchFamily="49" charset="0"/>
              </a:rPr>
              <a:t> b </a:t>
            </a:r>
            <a:r>
              <a:rPr lang="de-DE" sz="1000" dirty="0">
                <a:solidFill>
                  <a:srgbClr val="0000FF"/>
                </a:solidFill>
                <a:latin typeface="Consolas" pitchFamily="49" charset="0"/>
                <a:cs typeface="Consolas" pitchFamily="49" charset="0"/>
              </a:rPr>
              <a:t>in</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exp</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blocks</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r>
              <a:rPr lang="de-DE" sz="1000" dirty="0">
                <a:solidFill>
                  <a:srgbClr val="000000"/>
                </a:solidFill>
                <a:latin typeface="Consolas" pitchFamily="49" charset="0"/>
                <a:cs typeface="Consolas" pitchFamily="49" charset="0"/>
              </a:rPr>
              <a:t>     </a:t>
            </a:r>
            <a:r>
              <a:rPr lang="de-DE" sz="1000" dirty="0" err="1">
                <a:solidFill>
                  <a:srgbClr val="0000FF"/>
                </a:solidFill>
                <a:latin typeface="Consolas" pitchFamily="49" charset="0"/>
                <a:cs typeface="Consolas" pitchFamily="49" charset="0"/>
              </a:rPr>
              <a:t>for</a:t>
            </a:r>
            <a:r>
              <a:rPr lang="de-DE" sz="1000" dirty="0">
                <a:solidFill>
                  <a:srgbClr val="000000"/>
                </a:solidFill>
                <a:latin typeface="Consolas" pitchFamily="49" charset="0"/>
                <a:cs typeface="Consolas" pitchFamily="49" charset="0"/>
              </a:rPr>
              <a:t> t </a:t>
            </a:r>
            <a:r>
              <a:rPr lang="de-DE" sz="1000" dirty="0">
                <a:solidFill>
                  <a:srgbClr val="0000FF"/>
                </a:solidFill>
                <a:latin typeface="Consolas" pitchFamily="49" charset="0"/>
                <a:cs typeface="Consolas" pitchFamily="49" charset="0"/>
              </a:rPr>
              <a:t>in</a:t>
            </a:r>
            <a:r>
              <a:rPr lang="de-DE" sz="1000" dirty="0">
                <a:solidFill>
                  <a:srgbClr val="000000"/>
                </a:solidFill>
                <a:latin typeface="Consolas" pitchFamily="49" charset="0"/>
                <a:cs typeface="Consolas" pitchFamily="49" charset="0"/>
              </a:rPr>
              <a:t> </a:t>
            </a:r>
            <a:r>
              <a:rPr lang="de-DE" sz="1000" dirty="0" err="1">
                <a:solidFill>
                  <a:srgbClr val="000000"/>
                </a:solidFill>
                <a:latin typeface="Consolas" pitchFamily="49" charset="0"/>
                <a:cs typeface="Consolas" pitchFamily="49" charset="0"/>
              </a:rPr>
              <a:t>b</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trials</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pitchFamily="49" charset="0"/>
              <a:cs typeface="Consolas" pitchFamily="49" charset="0"/>
            </a:endParaRPr>
          </a:p>
          <a:p>
            <a:r>
              <a:rPr lang="de-DE" sz="1000" dirty="0">
                <a:solidFill>
                  <a:srgbClr val="000000"/>
                </a:solidFill>
                <a:latin typeface="Consolas"/>
              </a:rPr>
              <a:t>		</a:t>
            </a:r>
            <a:r>
              <a:rPr lang="de-DE" sz="1000" dirty="0" err="1">
                <a:solidFill>
                  <a:srgbClr val="000000"/>
                </a:solidFill>
                <a:latin typeface="Consolas"/>
              </a:rPr>
              <a:t>t</a:t>
            </a:r>
            <a:r>
              <a:rPr lang="de-DE" sz="1000" b="1" dirty="0" err="1">
                <a:solidFill>
                  <a:srgbClr val="000080"/>
                </a:solidFill>
                <a:latin typeface="Consolas"/>
              </a:rPr>
              <a:t>.</a:t>
            </a:r>
            <a:r>
              <a:rPr lang="de-DE" sz="1000" dirty="0" err="1">
                <a:solidFill>
                  <a:srgbClr val="000000"/>
                </a:solidFill>
                <a:latin typeface="Consolas"/>
              </a:rPr>
              <a:t>stimuli</a:t>
            </a:r>
            <a:r>
              <a:rPr lang="de-DE" sz="1000" b="1" dirty="0">
                <a:solidFill>
                  <a:srgbClr val="000080"/>
                </a:solidFill>
                <a:latin typeface="Consolas"/>
              </a:rPr>
              <a:t>[</a:t>
            </a:r>
            <a:r>
              <a:rPr lang="de-DE" sz="1000" dirty="0">
                <a:solidFill>
                  <a:srgbClr val="FF0000"/>
                </a:solidFill>
                <a:latin typeface="Consolas"/>
              </a:rPr>
              <a:t>0</a:t>
            </a:r>
            <a:r>
              <a:rPr lang="de-DE" sz="1000" b="1" dirty="0">
                <a:solidFill>
                  <a:srgbClr val="000080"/>
                </a:solidFill>
                <a:latin typeface="Consolas"/>
              </a:rPr>
              <a:t>].</a:t>
            </a:r>
            <a:r>
              <a:rPr lang="de-DE" sz="1000" dirty="0" err="1">
                <a:solidFill>
                  <a:srgbClr val="000000"/>
                </a:solidFill>
                <a:latin typeface="Consolas"/>
              </a:rPr>
              <a:t>present</a:t>
            </a:r>
            <a:r>
              <a:rPr lang="de-DE" sz="1000" b="1" dirty="0">
                <a:solidFill>
                  <a:srgbClr val="000080"/>
                </a:solidFill>
                <a:latin typeface="Consolas"/>
              </a:rPr>
              <a:t>(</a:t>
            </a:r>
            <a:r>
              <a:rPr lang="de-DE" sz="1000" dirty="0" err="1">
                <a:solidFill>
                  <a:srgbClr val="000000"/>
                </a:solidFill>
                <a:latin typeface="Consolas"/>
              </a:rPr>
              <a:t>clear</a:t>
            </a:r>
            <a:r>
              <a:rPr lang="de-DE" sz="1000" b="1" dirty="0">
                <a:solidFill>
                  <a:srgbClr val="000080"/>
                </a:solidFill>
                <a:latin typeface="Consolas"/>
              </a:rPr>
              <a:t>=</a:t>
            </a:r>
            <a:r>
              <a:rPr lang="de-DE" sz="1000" dirty="0">
                <a:solidFill>
                  <a:srgbClr val="0000FF"/>
                </a:solidFill>
                <a:latin typeface="Consolas"/>
              </a:rPr>
              <a:t>True</a:t>
            </a:r>
            <a:r>
              <a:rPr lang="de-DE" sz="1000" b="1" dirty="0">
                <a:solidFill>
                  <a:srgbClr val="000080"/>
                </a:solidFill>
                <a:latin typeface="Consolas"/>
              </a:rPr>
              <a:t>,</a:t>
            </a:r>
            <a:r>
              <a:rPr lang="de-DE" sz="1000" dirty="0">
                <a:solidFill>
                  <a:srgbClr val="000000"/>
                </a:solidFill>
                <a:latin typeface="Consolas"/>
              </a:rPr>
              <a:t> update</a:t>
            </a:r>
            <a:r>
              <a:rPr lang="de-DE" sz="1000" b="1" dirty="0">
                <a:solidFill>
                  <a:srgbClr val="000080"/>
                </a:solidFill>
                <a:latin typeface="Consolas"/>
              </a:rPr>
              <a:t>=</a:t>
            </a:r>
            <a:r>
              <a:rPr lang="de-DE" sz="1000" dirty="0" err="1">
                <a:solidFill>
                  <a:srgbClr val="0000FF"/>
                </a:solidFill>
                <a:latin typeface="Consolas"/>
              </a:rPr>
              <a:t>False</a:t>
            </a:r>
            <a:r>
              <a:rPr lang="de-DE" sz="1000" b="1" dirty="0">
                <a:solidFill>
                  <a:srgbClr val="000080"/>
                </a:solidFill>
                <a:latin typeface="Consolas"/>
              </a:rPr>
              <a:t>)</a:t>
            </a:r>
            <a:endParaRPr lang="de-DE" sz="1000" dirty="0">
              <a:solidFill>
                <a:srgbClr val="000000"/>
              </a:solidFill>
              <a:latin typeface="Consolas"/>
            </a:endParaRPr>
          </a:p>
          <a:p>
            <a:r>
              <a:rPr lang="de-DE" sz="1000" dirty="0">
                <a:solidFill>
                  <a:srgbClr val="000000"/>
                </a:solidFill>
                <a:latin typeface="Consolas"/>
              </a:rPr>
              <a:t>		</a:t>
            </a:r>
            <a:r>
              <a:rPr lang="de-DE" sz="1000" dirty="0" err="1">
                <a:solidFill>
                  <a:srgbClr val="000000"/>
                </a:solidFill>
                <a:latin typeface="Consolas"/>
              </a:rPr>
              <a:t>t</a:t>
            </a:r>
            <a:r>
              <a:rPr lang="de-DE" sz="1000" b="1" dirty="0" err="1">
                <a:solidFill>
                  <a:srgbClr val="000080"/>
                </a:solidFill>
                <a:latin typeface="Consolas"/>
              </a:rPr>
              <a:t>.</a:t>
            </a:r>
            <a:r>
              <a:rPr lang="de-DE" sz="1000" dirty="0" err="1">
                <a:solidFill>
                  <a:srgbClr val="000000"/>
                </a:solidFill>
                <a:latin typeface="Consolas"/>
              </a:rPr>
              <a:t>stimuli</a:t>
            </a:r>
            <a:r>
              <a:rPr lang="de-DE" sz="1000" b="1" dirty="0">
                <a:solidFill>
                  <a:srgbClr val="000080"/>
                </a:solidFill>
                <a:latin typeface="Consolas"/>
              </a:rPr>
              <a:t>[</a:t>
            </a:r>
            <a:r>
              <a:rPr lang="de-DE" sz="1000" dirty="0">
                <a:solidFill>
                  <a:srgbClr val="FF0000"/>
                </a:solidFill>
                <a:latin typeface="Consolas"/>
              </a:rPr>
              <a:t>1</a:t>
            </a:r>
            <a:r>
              <a:rPr lang="de-DE" sz="1000" b="1" dirty="0">
                <a:solidFill>
                  <a:srgbClr val="000080"/>
                </a:solidFill>
                <a:latin typeface="Consolas"/>
              </a:rPr>
              <a:t>].</a:t>
            </a:r>
            <a:r>
              <a:rPr lang="de-DE" sz="1000" dirty="0" err="1">
                <a:solidFill>
                  <a:srgbClr val="000000"/>
                </a:solidFill>
                <a:latin typeface="Consolas"/>
              </a:rPr>
              <a:t>present</a:t>
            </a:r>
            <a:r>
              <a:rPr lang="de-DE" sz="1000" b="1" dirty="0">
                <a:solidFill>
                  <a:srgbClr val="000080"/>
                </a:solidFill>
                <a:latin typeface="Consolas"/>
              </a:rPr>
              <a:t>(</a:t>
            </a:r>
            <a:r>
              <a:rPr lang="de-DE" sz="1000" dirty="0" err="1">
                <a:solidFill>
                  <a:srgbClr val="000000"/>
                </a:solidFill>
                <a:latin typeface="Consolas"/>
              </a:rPr>
              <a:t>clear</a:t>
            </a:r>
            <a:r>
              <a:rPr lang="de-DE" sz="1000" b="1" dirty="0">
                <a:solidFill>
                  <a:srgbClr val="000080"/>
                </a:solidFill>
                <a:latin typeface="Consolas"/>
              </a:rPr>
              <a:t>=</a:t>
            </a:r>
            <a:r>
              <a:rPr lang="de-DE" sz="1000" dirty="0" err="1">
                <a:solidFill>
                  <a:srgbClr val="0000FF"/>
                </a:solidFill>
                <a:latin typeface="Consolas"/>
              </a:rPr>
              <a:t>False</a:t>
            </a:r>
            <a:r>
              <a:rPr lang="de-DE" sz="1000" b="1" dirty="0">
                <a:solidFill>
                  <a:srgbClr val="000080"/>
                </a:solidFill>
                <a:latin typeface="Consolas"/>
              </a:rPr>
              <a:t>,</a:t>
            </a:r>
            <a:r>
              <a:rPr lang="de-DE" sz="1000" dirty="0">
                <a:solidFill>
                  <a:srgbClr val="000000"/>
                </a:solidFill>
                <a:latin typeface="Consolas"/>
              </a:rPr>
              <a:t> update</a:t>
            </a:r>
            <a:r>
              <a:rPr lang="de-DE" sz="1000" b="1" dirty="0">
                <a:solidFill>
                  <a:srgbClr val="000080"/>
                </a:solidFill>
                <a:latin typeface="Consolas"/>
              </a:rPr>
              <a:t>=</a:t>
            </a:r>
            <a:r>
              <a:rPr lang="de-DE" sz="1000" dirty="0">
                <a:solidFill>
                  <a:srgbClr val="0000FF"/>
                </a:solidFill>
                <a:latin typeface="Consolas"/>
              </a:rPr>
              <a:t>True</a:t>
            </a:r>
            <a:r>
              <a:rPr lang="de-DE" sz="1000" b="1" dirty="0">
                <a:solidFill>
                  <a:srgbClr val="000080"/>
                </a:solidFill>
                <a:latin typeface="Consolas"/>
              </a:rPr>
              <a:t>)</a:t>
            </a:r>
            <a:endParaRPr lang="de-DE" sz="1000" dirty="0">
              <a:solidFill>
                <a:srgbClr val="000000"/>
              </a:solidFill>
              <a:latin typeface="Consolas"/>
            </a:endParaRPr>
          </a:p>
          <a:p>
            <a:r>
              <a:rPr lang="de-DE" sz="1000" dirty="0">
                <a:solidFill>
                  <a:srgbClr val="000000"/>
                </a:solidFill>
                <a:latin typeface="Consolas"/>
              </a:rPr>
              <a:t>		</a:t>
            </a:r>
          </a:p>
          <a:p>
            <a:r>
              <a:rPr lang="de-DE" sz="1000" dirty="0">
                <a:solidFill>
                  <a:srgbClr val="000000"/>
                </a:solidFill>
                <a:latin typeface="Consolas"/>
              </a:rPr>
              <a:t>		</a:t>
            </a:r>
            <a:r>
              <a:rPr lang="de-DE" sz="1000" dirty="0" err="1">
                <a:solidFill>
                  <a:srgbClr val="000000"/>
                </a:solidFill>
                <a:latin typeface="Consolas"/>
              </a:rPr>
              <a:t>exp</a:t>
            </a:r>
            <a:r>
              <a:rPr lang="de-DE" sz="1000" b="1" dirty="0" err="1">
                <a:solidFill>
                  <a:srgbClr val="000080"/>
                </a:solidFill>
                <a:latin typeface="Consolas"/>
              </a:rPr>
              <a:t>.</a:t>
            </a:r>
            <a:r>
              <a:rPr lang="de-DE" sz="1000" dirty="0" err="1">
                <a:solidFill>
                  <a:srgbClr val="000000"/>
                </a:solidFill>
                <a:latin typeface="Consolas"/>
              </a:rPr>
              <a:t>keyboard</a:t>
            </a:r>
            <a:r>
              <a:rPr lang="de-DE" sz="1000" b="1" dirty="0" err="1">
                <a:solidFill>
                  <a:srgbClr val="000080"/>
                </a:solidFill>
                <a:latin typeface="Consolas"/>
              </a:rPr>
              <a:t>.</a:t>
            </a:r>
            <a:r>
              <a:rPr lang="de-DE" sz="1000" dirty="0" err="1">
                <a:solidFill>
                  <a:srgbClr val="000000"/>
                </a:solidFill>
                <a:latin typeface="Consolas"/>
              </a:rPr>
              <a:t>wait</a:t>
            </a:r>
            <a:r>
              <a:rPr lang="de-DE" sz="1000" b="1" dirty="0">
                <a:solidFill>
                  <a:srgbClr val="000080"/>
                </a:solidFill>
                <a:latin typeface="Consolas"/>
              </a:rPr>
              <a:t>()</a:t>
            </a:r>
            <a:endParaRPr lang="de-DE" sz="1000" dirty="0"/>
          </a:p>
          <a:p>
            <a:endParaRPr lang="de-DE" sz="1000" dirty="0">
              <a:solidFill>
                <a:srgbClr val="000000"/>
              </a:solidFill>
              <a:latin typeface="Consolas" pitchFamily="49" charset="0"/>
              <a:cs typeface="Consolas" pitchFamily="49" charset="0"/>
            </a:endParaRPr>
          </a:p>
          <a:p>
            <a:r>
              <a:rPr lang="de-DE" sz="1000" dirty="0" err="1">
                <a:solidFill>
                  <a:srgbClr val="000000"/>
                </a:solidFill>
                <a:latin typeface="Consolas" pitchFamily="49" charset="0"/>
                <a:cs typeface="Consolas" pitchFamily="49" charset="0"/>
              </a:rPr>
              <a:t>control</a:t>
            </a:r>
            <a:r>
              <a:rPr lang="de-DE" sz="1000" b="1" dirty="0" err="1">
                <a:solidFill>
                  <a:srgbClr val="000080"/>
                </a:solidFill>
                <a:latin typeface="Consolas" pitchFamily="49" charset="0"/>
                <a:cs typeface="Consolas" pitchFamily="49" charset="0"/>
              </a:rPr>
              <a:t>.</a:t>
            </a:r>
            <a:r>
              <a:rPr lang="de-DE" sz="1000" dirty="0" err="1">
                <a:solidFill>
                  <a:srgbClr val="000000"/>
                </a:solidFill>
                <a:latin typeface="Consolas" pitchFamily="49" charset="0"/>
                <a:cs typeface="Consolas" pitchFamily="49" charset="0"/>
              </a:rPr>
              <a:t>end</a:t>
            </a:r>
            <a:r>
              <a:rPr lang="de-DE" sz="1000" b="1" dirty="0">
                <a:solidFill>
                  <a:srgbClr val="000080"/>
                </a:solidFill>
                <a:latin typeface="Consolas" pitchFamily="49" charset="0"/>
                <a:cs typeface="Consolas" pitchFamily="49" charset="0"/>
              </a:rPr>
              <a:t>()</a:t>
            </a:r>
            <a:endParaRPr lang="de-DE" sz="1000" dirty="0">
              <a:solidFill>
                <a:srgbClr val="000000"/>
              </a:solidFill>
              <a:latin typeface="Consolas"/>
            </a:endParaRPr>
          </a:p>
          <a:p>
            <a:endParaRPr lang="de-DE" sz="1000" dirty="0">
              <a:solidFill>
                <a:srgbClr val="000000"/>
              </a:solidFill>
              <a:latin typeface="Consolas"/>
            </a:endParaRPr>
          </a:p>
          <a:p>
            <a:r>
              <a:rPr lang="de-DE" sz="1000" dirty="0">
                <a:solidFill>
                  <a:srgbClr val="000000"/>
                </a:solidFill>
                <a:latin typeface="Consolas" pitchFamily="49" charset="0"/>
                <a:cs typeface="Consolas" pitchFamily="49" charset="0"/>
              </a:rPr>
              <a:t> </a:t>
            </a:r>
            <a:endParaRPr lang="de-DE" sz="1000" dirty="0">
              <a:latin typeface="Consolas" pitchFamily="49" charset="0"/>
              <a:cs typeface="Consolas" pitchFamily="49" charset="0"/>
            </a:endParaRPr>
          </a:p>
        </p:txBody>
      </p:sp>
      <p:sp>
        <p:nvSpPr>
          <p:cNvPr id="7" name="Textfeld 6"/>
          <p:cNvSpPr txBox="1"/>
          <p:nvPr/>
        </p:nvSpPr>
        <p:spPr>
          <a:xfrm>
            <a:off x="4405021" y="2068762"/>
            <a:ext cx="1508362" cy="461665"/>
          </a:xfrm>
          <a:prstGeom prst="rect">
            <a:avLst/>
          </a:prstGeom>
          <a:noFill/>
        </p:spPr>
        <p:txBody>
          <a:bodyPr wrap="none" rtlCol="0">
            <a:spAutoFit/>
          </a:bodyPr>
          <a:lstStyle/>
          <a:p>
            <a:r>
              <a:rPr lang="en-US" sz="1200" dirty="0"/>
              <a:t>First, change defaults</a:t>
            </a:r>
          </a:p>
          <a:p>
            <a:r>
              <a:rPr lang="en-US" sz="1200" dirty="0"/>
              <a:t>(if needed)</a:t>
            </a:r>
          </a:p>
        </p:txBody>
      </p:sp>
      <p:cxnSp>
        <p:nvCxnSpPr>
          <p:cNvPr id="8" name="Gerade Verbindung mit Pfeil 7"/>
          <p:cNvCxnSpPr/>
          <p:nvPr/>
        </p:nvCxnSpPr>
        <p:spPr>
          <a:xfrm flipH="1">
            <a:off x="4086968" y="2291898"/>
            <a:ext cx="318053" cy="16018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 name="Textfeld 8"/>
          <p:cNvSpPr txBox="1"/>
          <p:nvPr/>
        </p:nvSpPr>
        <p:spPr>
          <a:xfrm>
            <a:off x="4469956" y="3008341"/>
            <a:ext cx="1783886" cy="461665"/>
          </a:xfrm>
          <a:prstGeom prst="rect">
            <a:avLst/>
          </a:prstGeom>
          <a:noFill/>
        </p:spPr>
        <p:txBody>
          <a:bodyPr wrap="none" rtlCol="0">
            <a:spAutoFit/>
          </a:bodyPr>
          <a:lstStyle/>
          <a:p>
            <a:r>
              <a:rPr lang="en-US" sz="1200" dirty="0"/>
              <a:t>Then, create and initialize</a:t>
            </a:r>
          </a:p>
          <a:p>
            <a:r>
              <a:rPr lang="en-US" sz="1200" dirty="0"/>
              <a:t>experiment</a:t>
            </a:r>
          </a:p>
        </p:txBody>
      </p:sp>
      <p:cxnSp>
        <p:nvCxnSpPr>
          <p:cNvPr id="10" name="Gerade Verbindung mit Pfeil 9"/>
          <p:cNvCxnSpPr/>
          <p:nvPr/>
        </p:nvCxnSpPr>
        <p:spPr>
          <a:xfrm flipH="1" flipV="1">
            <a:off x="4086968" y="3108960"/>
            <a:ext cx="382989" cy="12251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Textfeld 11"/>
          <p:cNvSpPr txBox="1"/>
          <p:nvPr/>
        </p:nvSpPr>
        <p:spPr>
          <a:xfrm>
            <a:off x="-1" y="3570625"/>
            <a:ext cx="1486497" cy="830997"/>
          </a:xfrm>
          <a:prstGeom prst="rect">
            <a:avLst/>
          </a:prstGeom>
          <a:noFill/>
        </p:spPr>
        <p:txBody>
          <a:bodyPr wrap="none" rtlCol="0">
            <a:spAutoFit/>
          </a:bodyPr>
          <a:lstStyle/>
          <a:p>
            <a:r>
              <a:rPr lang="en-US" sz="1200" dirty="0"/>
              <a:t>Here, we have</a:t>
            </a:r>
          </a:p>
          <a:p>
            <a:r>
              <a:rPr lang="en-US" sz="1200" dirty="0"/>
              <a:t>room for</a:t>
            </a:r>
          </a:p>
          <a:p>
            <a:r>
              <a:rPr lang="en-US" sz="1200" dirty="0"/>
              <a:t>experiment-specific </a:t>
            </a:r>
          </a:p>
          <a:p>
            <a:r>
              <a:rPr lang="en-US" sz="1200" dirty="0"/>
              <a:t> configurations</a:t>
            </a:r>
          </a:p>
        </p:txBody>
      </p:sp>
      <p:cxnSp>
        <p:nvCxnSpPr>
          <p:cNvPr id="13" name="Gerade Verbindung mit Pfeil 12"/>
          <p:cNvCxnSpPr/>
          <p:nvPr/>
        </p:nvCxnSpPr>
        <p:spPr>
          <a:xfrm flipV="1">
            <a:off x="968261" y="3474437"/>
            <a:ext cx="327797" cy="37960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7" name="Textfeld 16"/>
          <p:cNvSpPr txBox="1"/>
          <p:nvPr/>
        </p:nvSpPr>
        <p:spPr>
          <a:xfrm>
            <a:off x="4547524" y="3833968"/>
            <a:ext cx="1606787" cy="461665"/>
          </a:xfrm>
          <a:prstGeom prst="rect">
            <a:avLst/>
          </a:prstGeom>
          <a:noFill/>
        </p:spPr>
        <p:txBody>
          <a:bodyPr wrap="none" rtlCol="0">
            <a:spAutoFit/>
          </a:bodyPr>
          <a:lstStyle/>
          <a:p>
            <a:r>
              <a:rPr lang="en-US" sz="1200" dirty="0"/>
              <a:t>Then, define Block and</a:t>
            </a:r>
          </a:p>
          <a:p>
            <a:r>
              <a:rPr lang="en-US" sz="1200" dirty="0"/>
              <a:t>Trial objects</a:t>
            </a:r>
          </a:p>
        </p:txBody>
      </p:sp>
      <p:cxnSp>
        <p:nvCxnSpPr>
          <p:cNvPr id="18" name="Gerade Verbindung mit Pfeil 17"/>
          <p:cNvCxnSpPr/>
          <p:nvPr/>
        </p:nvCxnSpPr>
        <p:spPr>
          <a:xfrm flipH="1" flipV="1">
            <a:off x="4405021" y="3854044"/>
            <a:ext cx="213629" cy="22032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0" name="Textfeld 19"/>
          <p:cNvSpPr txBox="1"/>
          <p:nvPr/>
        </p:nvSpPr>
        <p:spPr>
          <a:xfrm>
            <a:off x="4405021" y="5042964"/>
            <a:ext cx="1685141" cy="461665"/>
          </a:xfrm>
          <a:prstGeom prst="rect">
            <a:avLst/>
          </a:prstGeom>
          <a:noFill/>
        </p:spPr>
        <p:txBody>
          <a:bodyPr wrap="none" rtlCol="0">
            <a:spAutoFit/>
          </a:bodyPr>
          <a:lstStyle/>
          <a:p>
            <a:r>
              <a:rPr lang="en-US" sz="1200" dirty="0"/>
              <a:t>Then, construct your</a:t>
            </a:r>
          </a:p>
          <a:p>
            <a:r>
              <a:rPr lang="en-US" sz="1200" dirty="0"/>
              <a:t>blocks, trials and stimuli</a:t>
            </a:r>
          </a:p>
        </p:txBody>
      </p:sp>
      <p:cxnSp>
        <p:nvCxnSpPr>
          <p:cNvPr id="21" name="Gerade Verbindung mit Pfeil 20"/>
          <p:cNvCxnSpPr/>
          <p:nvPr/>
        </p:nvCxnSpPr>
        <p:spPr>
          <a:xfrm flipH="1" flipV="1">
            <a:off x="3252083" y="4810539"/>
            <a:ext cx="1152939" cy="489653"/>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3" name="Gerade Verbindung mit Pfeil 22"/>
          <p:cNvCxnSpPr/>
          <p:nvPr/>
        </p:nvCxnSpPr>
        <p:spPr>
          <a:xfrm flipV="1">
            <a:off x="5677231" y="3008341"/>
            <a:ext cx="731733" cy="20470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6" name="Textfeld 25"/>
          <p:cNvSpPr txBox="1"/>
          <p:nvPr/>
        </p:nvSpPr>
        <p:spPr>
          <a:xfrm>
            <a:off x="8738482" y="3909470"/>
            <a:ext cx="1854097" cy="276999"/>
          </a:xfrm>
          <a:prstGeom prst="rect">
            <a:avLst/>
          </a:prstGeom>
          <a:noFill/>
        </p:spPr>
        <p:txBody>
          <a:bodyPr wrap="none" rtlCol="0">
            <a:spAutoFit/>
          </a:bodyPr>
          <a:lstStyle/>
          <a:p>
            <a:r>
              <a:rPr lang="en-US" sz="1200" dirty="0"/>
              <a:t>Then, start the experiment</a:t>
            </a:r>
          </a:p>
        </p:txBody>
      </p:sp>
      <p:cxnSp>
        <p:nvCxnSpPr>
          <p:cNvPr id="27" name="Gerade Verbindung mit Pfeil 26"/>
          <p:cNvCxnSpPr/>
          <p:nvPr/>
        </p:nvCxnSpPr>
        <p:spPr>
          <a:xfrm flipH="1">
            <a:off x="7386762" y="4074365"/>
            <a:ext cx="1351721" cy="7621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1" name="Textfeld 30"/>
          <p:cNvSpPr txBox="1"/>
          <p:nvPr/>
        </p:nvSpPr>
        <p:spPr>
          <a:xfrm>
            <a:off x="7889018" y="5682257"/>
            <a:ext cx="1880387" cy="276999"/>
          </a:xfrm>
          <a:prstGeom prst="rect">
            <a:avLst/>
          </a:prstGeom>
          <a:noFill/>
        </p:spPr>
        <p:txBody>
          <a:bodyPr wrap="none" rtlCol="0">
            <a:spAutoFit/>
          </a:bodyPr>
          <a:lstStyle/>
          <a:p>
            <a:r>
              <a:rPr lang="en-US" sz="1200" dirty="0"/>
              <a:t>Finally, end the experiment</a:t>
            </a:r>
          </a:p>
        </p:txBody>
      </p:sp>
      <p:cxnSp>
        <p:nvCxnSpPr>
          <p:cNvPr id="32" name="Gerade Verbindung mit Pfeil 31"/>
          <p:cNvCxnSpPr/>
          <p:nvPr/>
        </p:nvCxnSpPr>
        <p:spPr>
          <a:xfrm flipH="1" flipV="1">
            <a:off x="7167010" y="5682257"/>
            <a:ext cx="722008" cy="13849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4" name="Textfeld 33"/>
          <p:cNvSpPr txBox="1"/>
          <p:nvPr/>
        </p:nvSpPr>
        <p:spPr>
          <a:xfrm>
            <a:off x="9902023" y="5061716"/>
            <a:ext cx="2022028" cy="276999"/>
          </a:xfrm>
          <a:prstGeom prst="rect">
            <a:avLst/>
          </a:prstGeom>
          <a:noFill/>
        </p:spPr>
        <p:txBody>
          <a:bodyPr wrap="none" rtlCol="0">
            <a:spAutoFit/>
          </a:bodyPr>
          <a:lstStyle/>
          <a:p>
            <a:r>
              <a:rPr lang="en-US" sz="1200" dirty="0"/>
              <a:t>Then, define your procedures</a:t>
            </a:r>
          </a:p>
        </p:txBody>
      </p:sp>
      <p:cxnSp>
        <p:nvCxnSpPr>
          <p:cNvPr id="35" name="Gerade Verbindung mit Pfeil 34"/>
          <p:cNvCxnSpPr/>
          <p:nvPr/>
        </p:nvCxnSpPr>
        <p:spPr>
          <a:xfrm flipH="1" flipV="1">
            <a:off x="9180015" y="5061716"/>
            <a:ext cx="722008" cy="13849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312325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23402-E522-4960-A1FF-1343D297D123}"/>
              </a:ext>
            </a:extLst>
          </p:cNvPr>
          <p:cNvSpPr>
            <a:spLocks noGrp="1"/>
          </p:cNvSpPr>
          <p:nvPr>
            <p:ph type="title"/>
          </p:nvPr>
        </p:nvSpPr>
        <p:spPr/>
        <p:txBody>
          <a:bodyPr/>
          <a:lstStyle/>
          <a:p>
            <a:r>
              <a:rPr lang="en-GB" dirty="0"/>
              <a:t>Structured Data</a:t>
            </a:r>
          </a:p>
        </p:txBody>
      </p:sp>
      <p:sp>
        <p:nvSpPr>
          <p:cNvPr id="3" name="Slide Number Placeholder 2">
            <a:extLst>
              <a:ext uri="{FF2B5EF4-FFF2-40B4-BE49-F238E27FC236}">
                <a16:creationId xmlns:a16="http://schemas.microsoft.com/office/drawing/2014/main" id="{B1729C00-F46E-4F14-B11F-E477D6712924}"/>
              </a:ext>
            </a:extLst>
          </p:cNvPr>
          <p:cNvSpPr>
            <a:spLocks noGrp="1"/>
          </p:cNvSpPr>
          <p:nvPr>
            <p:ph type="sldNum" sz="quarter" idx="12"/>
          </p:nvPr>
        </p:nvSpPr>
        <p:spPr/>
        <p:txBody>
          <a:bodyPr/>
          <a:lstStyle/>
          <a:p>
            <a:fld id="{89C4E583-6443-4199-AF95-A2ECCC288D48}" type="slidenum">
              <a:rPr lang="en-GB" smtClean="0"/>
              <a:t>47</a:t>
            </a:fld>
            <a:endParaRPr lang="en-GB"/>
          </a:p>
        </p:txBody>
      </p:sp>
    </p:spTree>
    <p:extLst>
      <p:ext uri="{BB962C8B-B14F-4D97-AF65-F5344CB8AC3E}">
        <p14:creationId xmlns:p14="http://schemas.microsoft.com/office/powerpoint/2010/main" val="174331520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78414-B9FC-4B5B-A7A0-7C2E2BA9B214}"/>
              </a:ext>
            </a:extLst>
          </p:cNvPr>
          <p:cNvSpPr>
            <a:spLocks noGrp="1"/>
          </p:cNvSpPr>
          <p:nvPr>
            <p:ph type="title"/>
          </p:nvPr>
        </p:nvSpPr>
        <p:spPr/>
        <p:txBody>
          <a:bodyPr/>
          <a:lstStyle/>
          <a:p>
            <a:r>
              <a:rPr lang="en-GB" dirty="0"/>
              <a:t>Data So Far</a:t>
            </a:r>
          </a:p>
        </p:txBody>
      </p:sp>
      <p:sp>
        <p:nvSpPr>
          <p:cNvPr id="3" name="Content Placeholder 2">
            <a:extLst>
              <a:ext uri="{FF2B5EF4-FFF2-40B4-BE49-F238E27FC236}">
                <a16:creationId xmlns:a16="http://schemas.microsoft.com/office/drawing/2014/main" id="{9B837808-333B-43AB-B255-D1076A7CC38C}"/>
              </a:ext>
            </a:extLst>
          </p:cNvPr>
          <p:cNvSpPr>
            <a:spLocks noGrp="1"/>
          </p:cNvSpPr>
          <p:nvPr>
            <p:ph idx="1"/>
          </p:nvPr>
        </p:nvSpPr>
        <p:spPr>
          <a:xfrm>
            <a:off x="1097280" y="1845734"/>
            <a:ext cx="10058400" cy="4023360"/>
          </a:xfrm>
        </p:spPr>
        <p:txBody>
          <a:bodyPr>
            <a:normAutofit lnSpcReduction="10000"/>
          </a:bodyPr>
          <a:lstStyle/>
          <a:p>
            <a:r>
              <a:rPr lang="en-GB" dirty="0"/>
              <a:t>So far we have mostly considered </a:t>
            </a:r>
            <a:r>
              <a:rPr lang="en-GB" i="1" dirty="0"/>
              <a:t>simple text</a:t>
            </a:r>
            <a:r>
              <a:rPr lang="en-GB" dirty="0"/>
              <a:t> data</a:t>
            </a:r>
          </a:p>
          <a:p>
            <a:r>
              <a:rPr lang="en-GB" dirty="0"/>
              <a:t>Just a collection of strings that were saved in the same file</a:t>
            </a:r>
          </a:p>
          <a:p>
            <a:pPr lvl="1"/>
            <a:r>
              <a:rPr lang="en-GB" dirty="0"/>
              <a:t>In the hangman example we structured data, by having one word per line</a:t>
            </a:r>
          </a:p>
          <a:p>
            <a:r>
              <a:rPr lang="en-GB" dirty="0"/>
              <a:t>But this is often not enough to display more complex data structures</a:t>
            </a:r>
          </a:p>
          <a:p>
            <a:pPr lvl="1"/>
            <a:r>
              <a:rPr lang="en-GB" dirty="0"/>
              <a:t>E.g. the data of several trials of one subject, or image data with labels, etc.</a:t>
            </a:r>
          </a:p>
          <a:p>
            <a:r>
              <a:rPr lang="en-GB" dirty="0"/>
              <a:t>One option would be to store each entry in a single file</a:t>
            </a:r>
          </a:p>
          <a:p>
            <a:pPr lvl="1"/>
            <a:r>
              <a:rPr lang="en-GB" dirty="0"/>
              <a:t>But this is hard to keep track off, slow to process and a mess to organise</a:t>
            </a:r>
          </a:p>
          <a:p>
            <a:r>
              <a:rPr lang="en-GB" dirty="0"/>
              <a:t>This is why there are several </a:t>
            </a:r>
            <a:r>
              <a:rPr lang="en-GB" b="1" dirty="0"/>
              <a:t>structured data types</a:t>
            </a:r>
            <a:endParaRPr lang="en-GB" dirty="0"/>
          </a:p>
          <a:p>
            <a:pPr lvl="1"/>
            <a:r>
              <a:rPr lang="en-GB" dirty="0"/>
              <a:t>In the following we will have a look at some of those</a:t>
            </a:r>
          </a:p>
          <a:p>
            <a:pPr lvl="1"/>
            <a:r>
              <a:rPr lang="en-GB" dirty="0"/>
              <a:t>Even though it will still be just strings, they are in </a:t>
            </a:r>
            <a:r>
              <a:rPr lang="en-GB" i="1" dirty="0"/>
              <a:t>certain order </a:t>
            </a:r>
            <a:r>
              <a:rPr lang="en-GB" dirty="0"/>
              <a:t>now</a:t>
            </a:r>
          </a:p>
        </p:txBody>
      </p:sp>
      <p:sp>
        <p:nvSpPr>
          <p:cNvPr id="4" name="Slide Number Placeholder 3">
            <a:extLst>
              <a:ext uri="{FF2B5EF4-FFF2-40B4-BE49-F238E27FC236}">
                <a16:creationId xmlns:a16="http://schemas.microsoft.com/office/drawing/2014/main" id="{4C938B0E-E217-40B7-B6DD-BA3214555764}"/>
              </a:ext>
            </a:extLst>
          </p:cNvPr>
          <p:cNvSpPr>
            <a:spLocks noGrp="1"/>
          </p:cNvSpPr>
          <p:nvPr>
            <p:ph type="sldNum" sz="quarter" idx="12"/>
          </p:nvPr>
        </p:nvSpPr>
        <p:spPr/>
        <p:txBody>
          <a:bodyPr/>
          <a:lstStyle/>
          <a:p>
            <a:fld id="{89C4E583-6443-4199-AF95-A2ECCC288D48}" type="slidenum">
              <a:rPr lang="en-GB" smtClean="0"/>
              <a:t>48</a:t>
            </a:fld>
            <a:endParaRPr lang="en-GB"/>
          </a:p>
        </p:txBody>
      </p:sp>
    </p:spTree>
    <p:extLst>
      <p:ext uri="{BB962C8B-B14F-4D97-AF65-F5344CB8AC3E}">
        <p14:creationId xmlns:p14="http://schemas.microsoft.com/office/powerpoint/2010/main" val="108096417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49CFC-52B7-44BF-AC9D-0620AAA39F84}"/>
              </a:ext>
            </a:extLst>
          </p:cNvPr>
          <p:cNvSpPr>
            <a:spLocks noGrp="1"/>
          </p:cNvSpPr>
          <p:nvPr>
            <p:ph type="title"/>
          </p:nvPr>
        </p:nvSpPr>
        <p:spPr/>
        <p:txBody>
          <a:bodyPr/>
          <a:lstStyle/>
          <a:p>
            <a:r>
              <a:rPr lang="en-GB" dirty="0"/>
              <a:t>Why Structure Data?</a:t>
            </a:r>
          </a:p>
        </p:txBody>
      </p:sp>
      <p:sp>
        <p:nvSpPr>
          <p:cNvPr id="3" name="Content Placeholder 2">
            <a:extLst>
              <a:ext uri="{FF2B5EF4-FFF2-40B4-BE49-F238E27FC236}">
                <a16:creationId xmlns:a16="http://schemas.microsoft.com/office/drawing/2014/main" id="{C2CFF3A3-A383-4EFC-ABF8-F9D49E417F10}"/>
              </a:ext>
            </a:extLst>
          </p:cNvPr>
          <p:cNvSpPr>
            <a:spLocks noGrp="1"/>
          </p:cNvSpPr>
          <p:nvPr>
            <p:ph idx="1"/>
          </p:nvPr>
        </p:nvSpPr>
        <p:spPr/>
        <p:txBody>
          <a:bodyPr/>
          <a:lstStyle/>
          <a:p>
            <a:r>
              <a:rPr lang="en-GB" dirty="0"/>
              <a:t>It provides a director way of handling data structures as present in programming, often at the cost of human readability</a:t>
            </a:r>
          </a:p>
          <a:p>
            <a:r>
              <a:rPr lang="en-GB" dirty="0"/>
              <a:t>It makes reading and writing data streamlined</a:t>
            </a:r>
          </a:p>
          <a:p>
            <a:r>
              <a:rPr lang="en-GB" dirty="0"/>
              <a:t>This makes data </a:t>
            </a:r>
            <a:r>
              <a:rPr lang="en-GB" i="1" dirty="0"/>
              <a:t>transferable </a:t>
            </a:r>
            <a:r>
              <a:rPr lang="en-GB" dirty="0"/>
              <a:t>and </a:t>
            </a:r>
            <a:r>
              <a:rPr lang="en-GB" i="1" dirty="0"/>
              <a:t>(re)?usable </a:t>
            </a:r>
            <a:r>
              <a:rPr lang="en-GB" dirty="0"/>
              <a:t>(with 3rd party tools|)</a:t>
            </a:r>
          </a:p>
          <a:p>
            <a:r>
              <a:rPr lang="en-GB" dirty="0"/>
              <a:t>Standards make collaboration and handling easier</a:t>
            </a:r>
          </a:p>
          <a:p>
            <a:r>
              <a:rPr lang="en-GB" dirty="0"/>
              <a:t>There are </a:t>
            </a:r>
            <a:r>
              <a:rPr lang="en-GB" i="1" dirty="0"/>
              <a:t>many</a:t>
            </a:r>
            <a:r>
              <a:rPr lang="en-GB" dirty="0"/>
              <a:t> standards with different advantages and disadvantages</a:t>
            </a:r>
          </a:p>
          <a:p>
            <a:r>
              <a:rPr lang="en-GB" dirty="0"/>
              <a:t>We will look at two of the (arguably) more prominent ones: CSV and JSON</a:t>
            </a:r>
          </a:p>
        </p:txBody>
      </p:sp>
      <p:sp>
        <p:nvSpPr>
          <p:cNvPr id="4" name="Slide Number Placeholder 3">
            <a:extLst>
              <a:ext uri="{FF2B5EF4-FFF2-40B4-BE49-F238E27FC236}">
                <a16:creationId xmlns:a16="http://schemas.microsoft.com/office/drawing/2014/main" id="{12AF765B-C5EC-46F7-ACD4-B3D39712BBE0}"/>
              </a:ext>
            </a:extLst>
          </p:cNvPr>
          <p:cNvSpPr>
            <a:spLocks noGrp="1"/>
          </p:cNvSpPr>
          <p:nvPr>
            <p:ph type="sldNum" sz="quarter" idx="12"/>
          </p:nvPr>
        </p:nvSpPr>
        <p:spPr/>
        <p:txBody>
          <a:bodyPr/>
          <a:lstStyle/>
          <a:p>
            <a:fld id="{89C4E583-6443-4199-AF95-A2ECCC288D48}" type="slidenum">
              <a:rPr lang="en-GB" smtClean="0"/>
              <a:t>49</a:t>
            </a:fld>
            <a:endParaRPr lang="en-GB"/>
          </a:p>
        </p:txBody>
      </p:sp>
    </p:spTree>
    <p:extLst>
      <p:ext uri="{BB962C8B-B14F-4D97-AF65-F5344CB8AC3E}">
        <p14:creationId xmlns:p14="http://schemas.microsoft.com/office/powerpoint/2010/main" val="6041683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a:t>Let’s Build an Experiment</a:t>
            </a:r>
          </a:p>
        </p:txBody>
      </p:sp>
      <p:sp>
        <p:nvSpPr>
          <p:cNvPr id="3" name="Inhaltsplatzhalter 2"/>
          <p:cNvSpPr>
            <a:spLocks noGrp="1"/>
          </p:cNvSpPr>
          <p:nvPr>
            <p:ph idx="1"/>
          </p:nvPr>
        </p:nvSpPr>
        <p:spPr>
          <a:xfrm>
            <a:off x="1097280" y="1845734"/>
            <a:ext cx="10058400" cy="4324478"/>
          </a:xfrm>
        </p:spPr>
        <p:txBody>
          <a:bodyPr>
            <a:normAutofit fontScale="70000" lnSpcReduction="20000"/>
          </a:bodyPr>
          <a:lstStyle/>
          <a:p>
            <a:r>
              <a:rPr lang="en-US" dirty="0"/>
              <a:t>Let’s compile a list of things we (usually) need to build our own psychology experiments:</a:t>
            </a:r>
          </a:p>
          <a:p>
            <a:pPr marL="456883" indent="-457200">
              <a:buFont typeface="+mj-lt"/>
              <a:buAutoNum type="arabicPeriod"/>
            </a:pPr>
            <a:r>
              <a:rPr lang="en-US" dirty="0"/>
              <a:t>Some sort of </a:t>
            </a:r>
            <a:r>
              <a:rPr lang="en-US" b="1" dirty="0"/>
              <a:t>graphic surface</a:t>
            </a:r>
          </a:p>
          <a:p>
            <a:pPr lvl="1"/>
            <a:r>
              <a:rPr lang="en-US" dirty="0"/>
              <a:t>Like a window</a:t>
            </a:r>
          </a:p>
          <a:p>
            <a:pPr marL="456883" indent="-457200">
              <a:buFont typeface="+mj-lt"/>
              <a:buAutoNum type="arabicPeriod"/>
            </a:pPr>
            <a:r>
              <a:rPr lang="en-US" b="1" dirty="0"/>
              <a:t>Stimuli</a:t>
            </a:r>
          </a:p>
          <a:p>
            <a:pPr lvl="1"/>
            <a:r>
              <a:rPr lang="en-US" dirty="0"/>
              <a:t>Like fixation points, shapes, user instructions</a:t>
            </a:r>
          </a:p>
          <a:p>
            <a:pPr lvl="1"/>
            <a:r>
              <a:rPr lang="en-US" dirty="0"/>
              <a:t>We also need to know how to display them on the graphic surface</a:t>
            </a:r>
          </a:p>
          <a:p>
            <a:pPr marL="456883" indent="-457200">
              <a:buFont typeface="+mj-lt"/>
              <a:buAutoNum type="arabicPeriod"/>
            </a:pPr>
            <a:r>
              <a:rPr lang="en-US" b="1" dirty="0"/>
              <a:t>User input</a:t>
            </a:r>
          </a:p>
          <a:p>
            <a:pPr lvl="1"/>
            <a:r>
              <a:rPr lang="en-US" dirty="0"/>
              <a:t>Like key presses</a:t>
            </a:r>
          </a:p>
          <a:p>
            <a:pPr marL="456883" indent="-457200">
              <a:buFont typeface="+mj-lt"/>
              <a:buAutoNum type="arabicPeriod"/>
            </a:pPr>
            <a:r>
              <a:rPr lang="en-US" dirty="0"/>
              <a:t>The actual </a:t>
            </a:r>
            <a:r>
              <a:rPr lang="en-US" b="1" dirty="0"/>
              <a:t>experiment procedure</a:t>
            </a:r>
          </a:p>
          <a:p>
            <a:pPr marL="456883" indent="-457200">
              <a:buFont typeface="+mj-lt"/>
              <a:buAutoNum type="arabicPeriod"/>
            </a:pPr>
            <a:r>
              <a:rPr lang="en-US" b="1" dirty="0"/>
              <a:t>Data logging</a:t>
            </a:r>
          </a:p>
          <a:p>
            <a:pPr marL="456883" indent="-457200">
              <a:buFont typeface="+mj-lt"/>
              <a:buAutoNum type="arabicPeriod"/>
            </a:pPr>
            <a:endParaRPr lang="en-US" dirty="0"/>
          </a:p>
          <a:p>
            <a:r>
              <a:rPr lang="en-US" dirty="0"/>
              <a:t>Plus, potentially communicating with other devices like eye trackers, EEG, ...</a:t>
            </a:r>
          </a:p>
          <a:p>
            <a:r>
              <a:rPr lang="en-US" dirty="0"/>
              <a:t>That’s a lot of things to consider….</a:t>
            </a:r>
          </a:p>
          <a:p>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5</a:t>
            </a:fld>
            <a:endParaRPr lang="en-GB"/>
          </a:p>
        </p:txBody>
      </p:sp>
    </p:spTree>
    <p:extLst>
      <p:ext uri="{BB962C8B-B14F-4D97-AF65-F5344CB8AC3E}">
        <p14:creationId xmlns:p14="http://schemas.microsoft.com/office/powerpoint/2010/main" val="843575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731CA4E-AA05-403E-8E0C-479EE0484072}"/>
              </a:ext>
            </a:extLst>
          </p:cNvPr>
          <p:cNvSpPr>
            <a:spLocks noGrp="1"/>
          </p:cNvSpPr>
          <p:nvPr>
            <p:ph type="title"/>
          </p:nvPr>
        </p:nvSpPr>
        <p:spPr/>
        <p:txBody>
          <a:bodyPr/>
          <a:lstStyle/>
          <a:p>
            <a:r>
              <a:rPr lang="en-GB" dirty="0"/>
              <a:t>CSV – What It Is</a:t>
            </a:r>
          </a:p>
        </p:txBody>
      </p:sp>
      <p:sp>
        <p:nvSpPr>
          <p:cNvPr id="5" name="Content Placeholder 4">
            <a:extLst>
              <a:ext uri="{FF2B5EF4-FFF2-40B4-BE49-F238E27FC236}">
                <a16:creationId xmlns:a16="http://schemas.microsoft.com/office/drawing/2014/main" id="{A08A55E1-67D2-44DE-B4A5-34384DD8E8A3}"/>
              </a:ext>
            </a:extLst>
          </p:cNvPr>
          <p:cNvSpPr>
            <a:spLocks noGrp="1"/>
          </p:cNvSpPr>
          <p:nvPr>
            <p:ph sz="half" idx="1"/>
          </p:nvPr>
        </p:nvSpPr>
        <p:spPr/>
        <p:txBody>
          <a:bodyPr/>
          <a:lstStyle/>
          <a:p>
            <a:r>
              <a:rPr lang="en-GB" b="1" dirty="0"/>
              <a:t>CSV</a:t>
            </a:r>
            <a:r>
              <a:rPr lang="en-GB" dirty="0"/>
              <a:t> stands for </a:t>
            </a:r>
            <a:r>
              <a:rPr lang="en-GB" b="1" dirty="0"/>
              <a:t>C</a:t>
            </a:r>
            <a:r>
              <a:rPr lang="en-GB" dirty="0"/>
              <a:t>omma </a:t>
            </a:r>
            <a:r>
              <a:rPr lang="en-GB" b="1" dirty="0"/>
              <a:t>S</a:t>
            </a:r>
            <a:r>
              <a:rPr lang="en-GB" dirty="0"/>
              <a:t>eparated </a:t>
            </a:r>
            <a:r>
              <a:rPr lang="en-GB" b="1" dirty="0"/>
              <a:t>V</a:t>
            </a:r>
            <a:r>
              <a:rPr lang="en-GB" dirty="0"/>
              <a:t>alues</a:t>
            </a:r>
            <a:endParaRPr lang="en-GB" b="1" dirty="0"/>
          </a:p>
          <a:p>
            <a:r>
              <a:rPr lang="en-GB" dirty="0"/>
              <a:t>It is a </a:t>
            </a:r>
            <a:r>
              <a:rPr lang="en-GB" i="1" dirty="0"/>
              <a:t>plain text representation </a:t>
            </a:r>
            <a:r>
              <a:rPr lang="en-GB" dirty="0"/>
              <a:t>of </a:t>
            </a:r>
            <a:r>
              <a:rPr lang="en-GB" i="1" dirty="0"/>
              <a:t>tabular data</a:t>
            </a:r>
            <a:endParaRPr lang="en-GB" b="1" i="1" dirty="0"/>
          </a:p>
          <a:p>
            <a:pPr lvl="1"/>
            <a:r>
              <a:rPr lang="en-GB" dirty="0"/>
              <a:t>Since a table is a graphical object, we need some way of putting it into a text representation</a:t>
            </a:r>
          </a:p>
          <a:p>
            <a:r>
              <a:rPr lang="en-GB" dirty="0"/>
              <a:t>The first row contains the names of the fields</a:t>
            </a:r>
          </a:p>
          <a:p>
            <a:r>
              <a:rPr lang="en-GB" dirty="0"/>
              <a:t>Each </a:t>
            </a:r>
            <a:r>
              <a:rPr lang="en-GB" i="1" dirty="0"/>
              <a:t>row</a:t>
            </a:r>
            <a:r>
              <a:rPr lang="en-GB" dirty="0"/>
              <a:t> represents </a:t>
            </a:r>
            <a:r>
              <a:rPr lang="en-GB" i="1" dirty="0"/>
              <a:t>one</a:t>
            </a:r>
            <a:r>
              <a:rPr lang="en-GB" dirty="0"/>
              <a:t> </a:t>
            </a:r>
            <a:r>
              <a:rPr lang="en-GB" i="1" dirty="0"/>
              <a:t>record </a:t>
            </a:r>
            <a:r>
              <a:rPr lang="en-GB" dirty="0"/>
              <a:t>in the table</a:t>
            </a:r>
          </a:p>
          <a:p>
            <a:r>
              <a:rPr lang="en-GB" dirty="0"/>
              <a:t>All records </a:t>
            </a:r>
            <a:r>
              <a:rPr lang="en-GB" b="1" dirty="0"/>
              <a:t>must</a:t>
            </a:r>
            <a:r>
              <a:rPr lang="en-GB" dirty="0"/>
              <a:t> have the same number of fields</a:t>
            </a:r>
          </a:p>
          <a:p>
            <a:r>
              <a:rPr lang="en-GB" dirty="0"/>
              <a:t>The </a:t>
            </a:r>
            <a:r>
              <a:rPr lang="en-GB" i="1" dirty="0"/>
              <a:t>values </a:t>
            </a:r>
            <a:r>
              <a:rPr lang="en-GB" dirty="0"/>
              <a:t>of the fields are </a:t>
            </a:r>
            <a:r>
              <a:rPr lang="en-GB" i="1" dirty="0"/>
              <a:t>separated</a:t>
            </a:r>
            <a:r>
              <a:rPr lang="en-GB" dirty="0"/>
              <a:t> by a </a:t>
            </a:r>
            <a:r>
              <a:rPr lang="en-GB" i="1" dirty="0"/>
              <a:t>comma</a:t>
            </a:r>
          </a:p>
        </p:txBody>
      </p:sp>
      <p:sp>
        <p:nvSpPr>
          <p:cNvPr id="2" name="Content Placeholder 1">
            <a:extLst>
              <a:ext uri="{FF2B5EF4-FFF2-40B4-BE49-F238E27FC236}">
                <a16:creationId xmlns:a16="http://schemas.microsoft.com/office/drawing/2014/main" id="{5E6DC228-FDA6-449B-B5DA-BC4EB4A04CA0}"/>
              </a:ext>
            </a:extLst>
          </p:cNvPr>
          <p:cNvSpPr>
            <a:spLocks noGrp="1"/>
          </p:cNvSpPr>
          <p:nvPr>
            <p:ph sz="half" idx="2"/>
          </p:nvPr>
        </p:nvSpPr>
        <p:spPr>
          <a:xfrm>
            <a:off x="6438590" y="1845735"/>
            <a:ext cx="4717089" cy="1583265"/>
          </a:xfrm>
        </p:spPr>
        <p:txBody>
          <a:bodyPr>
            <a:normAutofit/>
          </a:bodyPr>
          <a:lstStyle/>
          <a:p>
            <a:r>
              <a:rPr lang="en-GB" sz="1800" i="1" dirty="0"/>
              <a:t>data_log.csv</a:t>
            </a:r>
            <a:endParaRPr lang="en-GB" sz="1800" dirty="0"/>
          </a:p>
          <a:p>
            <a:r>
              <a:rPr lang="en-GB" sz="1800" dirty="0"/>
              <a:t>timestamp, level, </a:t>
            </a:r>
            <a:r>
              <a:rPr lang="en-GB" sz="1800" dirty="0" err="1"/>
              <a:t>err_id</a:t>
            </a:r>
            <a:r>
              <a:rPr lang="en-GB" sz="1800" dirty="0"/>
              <a:t>, message</a:t>
            </a:r>
          </a:p>
          <a:p>
            <a:r>
              <a:rPr lang="en-GB" sz="1800" dirty="0"/>
              <a:t>20180619T160252, ERROR, 404, Site not found</a:t>
            </a:r>
          </a:p>
          <a:p>
            <a:r>
              <a:rPr lang="en-GB" sz="1800" dirty="0"/>
              <a:t>20180619T160334, WARNING, 37, div overflow</a:t>
            </a:r>
          </a:p>
          <a:p>
            <a:r>
              <a:rPr lang="en-GB" sz="1800" dirty="0"/>
              <a:t>20180619T162732, ERROR, 408, timeout</a:t>
            </a:r>
          </a:p>
          <a:p>
            <a:endParaRPr lang="en-GB" sz="1800" i="1" dirty="0"/>
          </a:p>
        </p:txBody>
      </p:sp>
      <p:sp>
        <p:nvSpPr>
          <p:cNvPr id="3" name="Slide Number Placeholder 2">
            <a:extLst>
              <a:ext uri="{FF2B5EF4-FFF2-40B4-BE49-F238E27FC236}">
                <a16:creationId xmlns:a16="http://schemas.microsoft.com/office/drawing/2014/main" id="{7DD9673A-AFD7-417D-B08C-58F7E38C4CCC}"/>
              </a:ext>
            </a:extLst>
          </p:cNvPr>
          <p:cNvSpPr>
            <a:spLocks noGrp="1"/>
          </p:cNvSpPr>
          <p:nvPr>
            <p:ph type="sldNum" sz="quarter" idx="12"/>
          </p:nvPr>
        </p:nvSpPr>
        <p:spPr/>
        <p:txBody>
          <a:bodyPr/>
          <a:lstStyle/>
          <a:p>
            <a:fld id="{89C4E583-6443-4199-AF95-A2ECCC288D48}" type="slidenum">
              <a:rPr lang="en-GB" smtClean="0"/>
              <a:t>50</a:t>
            </a:fld>
            <a:endParaRPr lang="en-GB"/>
          </a:p>
        </p:txBody>
      </p:sp>
      <p:graphicFrame>
        <p:nvGraphicFramePr>
          <p:cNvPr id="6" name="Table 5">
            <a:extLst>
              <a:ext uri="{FF2B5EF4-FFF2-40B4-BE49-F238E27FC236}">
                <a16:creationId xmlns:a16="http://schemas.microsoft.com/office/drawing/2014/main" id="{20F451AA-1378-4002-BF56-2DAFF11AB093}"/>
              </a:ext>
            </a:extLst>
          </p:cNvPr>
          <p:cNvGraphicFramePr>
            <a:graphicFrameLocks noGrp="1"/>
          </p:cNvGraphicFramePr>
          <p:nvPr>
            <p:extLst>
              <p:ext uri="{D42A27DB-BD31-4B8C-83A1-F6EECF244321}">
                <p14:modId xmlns:p14="http://schemas.microsoft.com/office/powerpoint/2010/main" val="3759191314"/>
              </p:ext>
            </p:extLst>
          </p:nvPr>
        </p:nvGraphicFramePr>
        <p:xfrm>
          <a:off x="6438590" y="3637281"/>
          <a:ext cx="4976751" cy="1483360"/>
        </p:xfrm>
        <a:graphic>
          <a:graphicData uri="http://schemas.openxmlformats.org/drawingml/2006/table">
            <a:tbl>
              <a:tblPr firstRow="1" bandRow="1">
                <a:tableStyleId>{D27102A9-8310-4765-A935-A1911B00CA55}</a:tableStyleId>
              </a:tblPr>
              <a:tblGrid>
                <a:gridCol w="1771968">
                  <a:extLst>
                    <a:ext uri="{9D8B030D-6E8A-4147-A177-3AD203B41FA5}">
                      <a16:colId xmlns:a16="http://schemas.microsoft.com/office/drawing/2014/main" val="2565334900"/>
                    </a:ext>
                  </a:extLst>
                </a:gridCol>
                <a:gridCol w="1072198">
                  <a:extLst>
                    <a:ext uri="{9D8B030D-6E8A-4147-A177-3AD203B41FA5}">
                      <a16:colId xmlns:a16="http://schemas.microsoft.com/office/drawing/2014/main" val="1171281310"/>
                    </a:ext>
                  </a:extLst>
                </a:gridCol>
                <a:gridCol w="736918">
                  <a:extLst>
                    <a:ext uri="{9D8B030D-6E8A-4147-A177-3AD203B41FA5}">
                      <a16:colId xmlns:a16="http://schemas.microsoft.com/office/drawing/2014/main" val="493830333"/>
                    </a:ext>
                  </a:extLst>
                </a:gridCol>
                <a:gridCol w="1395667">
                  <a:extLst>
                    <a:ext uri="{9D8B030D-6E8A-4147-A177-3AD203B41FA5}">
                      <a16:colId xmlns:a16="http://schemas.microsoft.com/office/drawing/2014/main" val="2002726094"/>
                    </a:ext>
                  </a:extLst>
                </a:gridCol>
              </a:tblGrid>
              <a:tr h="370840">
                <a:tc>
                  <a:txBody>
                    <a:bodyPr/>
                    <a:lstStyle/>
                    <a:p>
                      <a:r>
                        <a:rPr lang="en-GB" sz="1600" dirty="0"/>
                        <a:t>timestamp</a:t>
                      </a:r>
                    </a:p>
                  </a:txBody>
                  <a:tcPr/>
                </a:tc>
                <a:tc>
                  <a:txBody>
                    <a:bodyPr/>
                    <a:lstStyle/>
                    <a:p>
                      <a:r>
                        <a:rPr lang="en-GB" sz="1600" dirty="0"/>
                        <a:t>level</a:t>
                      </a:r>
                    </a:p>
                  </a:txBody>
                  <a:tcPr/>
                </a:tc>
                <a:tc>
                  <a:txBody>
                    <a:bodyPr/>
                    <a:lstStyle/>
                    <a:p>
                      <a:r>
                        <a:rPr lang="en-GB" sz="1600" dirty="0" err="1"/>
                        <a:t>err_id</a:t>
                      </a:r>
                      <a:endParaRPr lang="en-GB" sz="1600" dirty="0"/>
                    </a:p>
                  </a:txBody>
                  <a:tcPr/>
                </a:tc>
                <a:tc>
                  <a:txBody>
                    <a:bodyPr/>
                    <a:lstStyle/>
                    <a:p>
                      <a:r>
                        <a:rPr lang="en-GB" sz="1600" dirty="0"/>
                        <a:t>message</a:t>
                      </a:r>
                    </a:p>
                  </a:txBody>
                  <a:tcPr/>
                </a:tc>
                <a:extLst>
                  <a:ext uri="{0D108BD9-81ED-4DB2-BD59-A6C34878D82A}">
                    <a16:rowId xmlns:a16="http://schemas.microsoft.com/office/drawing/2014/main" val="3919218195"/>
                  </a:ext>
                </a:extLst>
              </a:tr>
              <a:tr h="370840">
                <a:tc>
                  <a:txBody>
                    <a:bodyPr/>
                    <a:lstStyle/>
                    <a:p>
                      <a:r>
                        <a:rPr lang="en-GB" sz="1600" dirty="0"/>
                        <a:t>20180619T160252</a:t>
                      </a:r>
                    </a:p>
                  </a:txBody>
                  <a:tcPr/>
                </a:tc>
                <a:tc>
                  <a:txBody>
                    <a:bodyPr/>
                    <a:lstStyle/>
                    <a:p>
                      <a:r>
                        <a:rPr lang="en-GB" sz="1600" dirty="0"/>
                        <a:t>ERROR</a:t>
                      </a:r>
                    </a:p>
                  </a:txBody>
                  <a:tcPr/>
                </a:tc>
                <a:tc>
                  <a:txBody>
                    <a:bodyPr/>
                    <a:lstStyle/>
                    <a:p>
                      <a:r>
                        <a:rPr lang="en-GB" sz="1600" dirty="0"/>
                        <a:t>404</a:t>
                      </a:r>
                    </a:p>
                  </a:txBody>
                  <a:tcPr/>
                </a:tc>
                <a:tc>
                  <a:txBody>
                    <a:bodyPr/>
                    <a:lstStyle/>
                    <a:p>
                      <a:r>
                        <a:rPr lang="en-GB" sz="1600" dirty="0"/>
                        <a:t>Site not found</a:t>
                      </a:r>
                    </a:p>
                  </a:txBody>
                  <a:tcPr/>
                </a:tc>
                <a:extLst>
                  <a:ext uri="{0D108BD9-81ED-4DB2-BD59-A6C34878D82A}">
                    <a16:rowId xmlns:a16="http://schemas.microsoft.com/office/drawing/2014/main" val="1951023773"/>
                  </a:ext>
                </a:extLst>
              </a:tr>
              <a:tr h="370840">
                <a:tc>
                  <a:txBody>
                    <a:bodyPr/>
                    <a:lstStyle/>
                    <a:p>
                      <a:r>
                        <a:rPr lang="en-GB" sz="1600" dirty="0"/>
                        <a:t>20180619T160334</a:t>
                      </a:r>
                    </a:p>
                  </a:txBody>
                  <a:tcPr/>
                </a:tc>
                <a:tc>
                  <a:txBody>
                    <a:bodyPr/>
                    <a:lstStyle/>
                    <a:p>
                      <a:r>
                        <a:rPr lang="en-GB" sz="1600" dirty="0"/>
                        <a:t>WARNING</a:t>
                      </a:r>
                    </a:p>
                  </a:txBody>
                  <a:tcPr/>
                </a:tc>
                <a:tc>
                  <a:txBody>
                    <a:bodyPr/>
                    <a:lstStyle/>
                    <a:p>
                      <a:r>
                        <a:rPr lang="en-GB" sz="1600" dirty="0"/>
                        <a:t>37</a:t>
                      </a:r>
                    </a:p>
                  </a:txBody>
                  <a:tcPr/>
                </a:tc>
                <a:tc>
                  <a:txBody>
                    <a:bodyPr/>
                    <a:lstStyle/>
                    <a:p>
                      <a:r>
                        <a:rPr lang="en-GB" sz="1600" dirty="0"/>
                        <a:t>div overflow</a:t>
                      </a:r>
                    </a:p>
                  </a:txBody>
                  <a:tcPr/>
                </a:tc>
                <a:extLst>
                  <a:ext uri="{0D108BD9-81ED-4DB2-BD59-A6C34878D82A}">
                    <a16:rowId xmlns:a16="http://schemas.microsoft.com/office/drawing/2014/main" val="1981401452"/>
                  </a:ext>
                </a:extLst>
              </a:tr>
              <a:tr h="370840">
                <a:tc>
                  <a:txBody>
                    <a:bodyPr/>
                    <a:lstStyle/>
                    <a:p>
                      <a:r>
                        <a:rPr lang="en-GB" sz="1600" dirty="0"/>
                        <a:t>20180619T162732</a:t>
                      </a:r>
                    </a:p>
                  </a:txBody>
                  <a:tcPr/>
                </a:tc>
                <a:tc>
                  <a:txBody>
                    <a:bodyPr/>
                    <a:lstStyle/>
                    <a:p>
                      <a:r>
                        <a:rPr lang="en-GB" sz="1600" dirty="0"/>
                        <a:t>ERROR</a:t>
                      </a:r>
                    </a:p>
                  </a:txBody>
                  <a:tcPr/>
                </a:tc>
                <a:tc>
                  <a:txBody>
                    <a:bodyPr/>
                    <a:lstStyle/>
                    <a:p>
                      <a:r>
                        <a:rPr lang="en-GB" sz="1600" dirty="0"/>
                        <a:t>408</a:t>
                      </a:r>
                    </a:p>
                  </a:txBody>
                  <a:tcPr/>
                </a:tc>
                <a:tc>
                  <a:txBody>
                    <a:bodyPr/>
                    <a:lstStyle/>
                    <a:p>
                      <a:r>
                        <a:rPr lang="en-GB" sz="1600" dirty="0"/>
                        <a:t>timeout </a:t>
                      </a:r>
                    </a:p>
                  </a:txBody>
                  <a:tcPr/>
                </a:tc>
                <a:extLst>
                  <a:ext uri="{0D108BD9-81ED-4DB2-BD59-A6C34878D82A}">
                    <a16:rowId xmlns:a16="http://schemas.microsoft.com/office/drawing/2014/main" val="997358345"/>
                  </a:ext>
                </a:extLst>
              </a:tr>
            </a:tbl>
          </a:graphicData>
        </a:graphic>
      </p:graphicFrame>
    </p:spTree>
    <p:extLst>
      <p:ext uri="{BB962C8B-B14F-4D97-AF65-F5344CB8AC3E}">
        <p14:creationId xmlns:p14="http://schemas.microsoft.com/office/powerpoint/2010/main" val="31185952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8B3A3-CE93-4291-957B-CF1E97F2C24D}"/>
              </a:ext>
            </a:extLst>
          </p:cNvPr>
          <p:cNvSpPr>
            <a:spLocks noGrp="1"/>
          </p:cNvSpPr>
          <p:nvPr>
            <p:ph type="title"/>
          </p:nvPr>
        </p:nvSpPr>
        <p:spPr/>
        <p:txBody>
          <a:bodyPr/>
          <a:lstStyle/>
          <a:p>
            <a:r>
              <a:rPr lang="en-GB" dirty="0"/>
              <a:t>CSV – What It Is</a:t>
            </a:r>
          </a:p>
        </p:txBody>
      </p:sp>
      <p:sp>
        <p:nvSpPr>
          <p:cNvPr id="3" name="Content Placeholder 2">
            <a:extLst>
              <a:ext uri="{FF2B5EF4-FFF2-40B4-BE49-F238E27FC236}">
                <a16:creationId xmlns:a16="http://schemas.microsoft.com/office/drawing/2014/main" id="{C49901E4-092D-46C3-A8A4-62FFF82A9763}"/>
              </a:ext>
            </a:extLst>
          </p:cNvPr>
          <p:cNvSpPr>
            <a:spLocks noGrp="1"/>
          </p:cNvSpPr>
          <p:nvPr>
            <p:ph sz="half" idx="1"/>
          </p:nvPr>
        </p:nvSpPr>
        <p:spPr/>
        <p:txBody>
          <a:bodyPr/>
          <a:lstStyle/>
          <a:p>
            <a:r>
              <a:rPr lang="en-GB" dirty="0"/>
              <a:t>If a comma is in a field value, that value is often enclosed in quotation marks like a string</a:t>
            </a:r>
          </a:p>
          <a:p>
            <a:r>
              <a:rPr lang="en-GB" dirty="0"/>
              <a:t>If we then need to use quotation marks in the value, we need to escape those</a:t>
            </a:r>
          </a:p>
          <a:p>
            <a:pPr lvl="1"/>
            <a:r>
              <a:rPr lang="en-GB" dirty="0"/>
              <a:t>You can get around this by using different quotation marks</a:t>
            </a:r>
          </a:p>
          <a:p>
            <a:endParaRPr lang="en-GB" dirty="0"/>
          </a:p>
        </p:txBody>
      </p:sp>
      <p:sp>
        <p:nvSpPr>
          <p:cNvPr id="5" name="Slide Number Placeholder 4">
            <a:extLst>
              <a:ext uri="{FF2B5EF4-FFF2-40B4-BE49-F238E27FC236}">
                <a16:creationId xmlns:a16="http://schemas.microsoft.com/office/drawing/2014/main" id="{31ACF80D-C5E3-4F16-962B-5720D0B8B16C}"/>
              </a:ext>
            </a:extLst>
          </p:cNvPr>
          <p:cNvSpPr>
            <a:spLocks noGrp="1"/>
          </p:cNvSpPr>
          <p:nvPr>
            <p:ph type="sldNum" sz="quarter" idx="12"/>
          </p:nvPr>
        </p:nvSpPr>
        <p:spPr/>
        <p:txBody>
          <a:bodyPr/>
          <a:lstStyle/>
          <a:p>
            <a:fld id="{89C4E583-6443-4199-AF95-A2ECCC288D48}" type="slidenum">
              <a:rPr lang="en-GB" smtClean="0"/>
              <a:t>51</a:t>
            </a:fld>
            <a:endParaRPr lang="en-GB"/>
          </a:p>
        </p:txBody>
      </p:sp>
      <p:sp>
        <p:nvSpPr>
          <p:cNvPr id="6" name="Content Placeholder 1">
            <a:extLst>
              <a:ext uri="{FF2B5EF4-FFF2-40B4-BE49-F238E27FC236}">
                <a16:creationId xmlns:a16="http://schemas.microsoft.com/office/drawing/2014/main" id="{B3CA5EA3-A305-40D8-A6D7-D4CDE7D1510B}"/>
              </a:ext>
            </a:extLst>
          </p:cNvPr>
          <p:cNvSpPr txBox="1">
            <a:spLocks/>
          </p:cNvSpPr>
          <p:nvPr/>
        </p:nvSpPr>
        <p:spPr>
          <a:xfrm>
            <a:off x="6438590" y="1845735"/>
            <a:ext cx="4717089" cy="1583265"/>
          </a:xfrm>
          <a:prstGeom prst="rect">
            <a:avLst/>
          </a:prstGeom>
          <a:solidFill>
            <a:schemeClr val="bg1">
              <a:lumMod val="95000"/>
            </a:schemeClr>
          </a:solidFill>
        </p:spPr>
        <p:txBody>
          <a:bodyPr vert="horz" lIns="0" tIns="45720" rIns="0" bIns="45720" rtlCol="0">
            <a:normAutofit fontScale="92500" lnSpcReduction="20000"/>
          </a:bodyPr>
          <a:lstStyle>
            <a:lvl1pPr marL="0" indent="0" algn="l" defTabSz="914400" rtl="0" eaLnBrk="1" latinLnBrk="0" hangingPunct="1">
              <a:lnSpc>
                <a:spcPct val="100000"/>
              </a:lnSpc>
              <a:spcBef>
                <a:spcPts val="0"/>
              </a:spcBef>
              <a:spcAft>
                <a:spcPts val="0"/>
              </a:spcAft>
              <a:buClr>
                <a:schemeClr val="accent1"/>
              </a:buClr>
              <a:buSzPct val="100000"/>
              <a:buFont typeface="Calibri" panose="020F0502020204030204" pitchFamily="34" charset="0"/>
              <a:buNone/>
              <a:defRPr sz="2000" kern="1200">
                <a:solidFill>
                  <a:schemeClr val="tx1">
                    <a:lumMod val="75000"/>
                    <a:lumOff val="25000"/>
                  </a:schemeClr>
                </a:solidFill>
                <a:latin typeface="+mn-lt"/>
                <a:ea typeface="+mn-ea"/>
                <a:cs typeface="+mn-cs"/>
              </a:defRPr>
            </a:lvl1pPr>
            <a:lvl2pPr marL="201168" indent="0" algn="l" defTabSz="914400" rtl="0" eaLnBrk="1" latinLnBrk="0" hangingPunct="1">
              <a:lnSpc>
                <a:spcPct val="90000"/>
              </a:lnSpc>
              <a:spcBef>
                <a:spcPts val="200"/>
              </a:spcBef>
              <a:spcAft>
                <a:spcPts val="400"/>
              </a:spcAft>
              <a:buClr>
                <a:schemeClr val="accent1"/>
              </a:buClr>
              <a:buFont typeface="Calibri" pitchFamily="34" charset="0"/>
              <a:buNone/>
              <a:defRPr sz="1800" kern="1200">
                <a:solidFill>
                  <a:schemeClr val="tx1">
                    <a:lumMod val="75000"/>
                    <a:lumOff val="25000"/>
                  </a:schemeClr>
                </a:solidFill>
                <a:latin typeface="+mn-lt"/>
                <a:ea typeface="+mn-ea"/>
                <a:cs typeface="+mn-cs"/>
              </a:defRPr>
            </a:lvl2pPr>
            <a:lvl3pPr marL="384048"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75000"/>
                    <a:lumOff val="25000"/>
                  </a:schemeClr>
                </a:solidFill>
                <a:latin typeface="+mn-lt"/>
                <a:ea typeface="+mn-ea"/>
                <a:cs typeface="+mn-cs"/>
              </a:defRPr>
            </a:lvl3pPr>
            <a:lvl4pPr marL="566928"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75000"/>
                    <a:lumOff val="25000"/>
                  </a:schemeClr>
                </a:solidFill>
                <a:latin typeface="+mn-lt"/>
                <a:ea typeface="+mn-ea"/>
                <a:cs typeface="+mn-cs"/>
              </a:defRPr>
            </a:lvl4pPr>
            <a:lvl5pPr marL="0" indent="0" algn="l" defTabSz="914400" rtl="0" eaLnBrk="1" latinLnBrk="0" hangingPunct="1">
              <a:lnSpc>
                <a:spcPct val="90000"/>
              </a:lnSpc>
              <a:spcBef>
                <a:spcPts val="200"/>
              </a:spcBef>
              <a:spcAft>
                <a:spcPts val="400"/>
              </a:spcAft>
              <a:buClr>
                <a:schemeClr val="accent1"/>
              </a:buClr>
              <a:buFont typeface="Calibri" pitchFamily="34" charset="0"/>
              <a:buNone/>
              <a:defRPr sz="1400" kern="1200">
                <a:solidFill>
                  <a:schemeClr val="tx1">
                    <a:lumMod val="75000"/>
                    <a:lumOff val="25000"/>
                  </a:schemeClr>
                </a:solidFill>
                <a:latin typeface="Consolas" panose="020B0609020204030204" pitchFamily="49" charset="0"/>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GB" sz="1800" i="1" dirty="0"/>
              <a:t>data_log.csv</a:t>
            </a:r>
            <a:endParaRPr lang="en-GB" sz="1800" dirty="0"/>
          </a:p>
          <a:p>
            <a:r>
              <a:rPr lang="en-GB" sz="1800" dirty="0"/>
              <a:t>timestamp, level, </a:t>
            </a:r>
            <a:r>
              <a:rPr lang="en-GB" sz="1800" dirty="0" err="1"/>
              <a:t>err_id</a:t>
            </a:r>
            <a:r>
              <a:rPr lang="en-GB" sz="1800" dirty="0"/>
              <a:t>, message</a:t>
            </a:r>
          </a:p>
          <a:p>
            <a:r>
              <a:rPr lang="en-GB" sz="1800" dirty="0"/>
              <a:t>20180619T160252, ERROR, 404, "Site not found, http://localhost:8088/db"</a:t>
            </a:r>
          </a:p>
          <a:p>
            <a:r>
              <a:rPr lang="en-GB" sz="1800" dirty="0"/>
              <a:t>20180619T160334, WARNING, 37, div overflow</a:t>
            </a:r>
          </a:p>
          <a:p>
            <a:r>
              <a:rPr lang="en-GB" sz="1800" dirty="0"/>
              <a:t>20180619T162732, ERROR, 408, "timeout, 10 \"sec\""</a:t>
            </a:r>
          </a:p>
          <a:p>
            <a:endParaRPr lang="en-GB" sz="1800" i="1" dirty="0"/>
          </a:p>
        </p:txBody>
      </p:sp>
      <p:graphicFrame>
        <p:nvGraphicFramePr>
          <p:cNvPr id="7" name="Table 6">
            <a:extLst>
              <a:ext uri="{FF2B5EF4-FFF2-40B4-BE49-F238E27FC236}">
                <a16:creationId xmlns:a16="http://schemas.microsoft.com/office/drawing/2014/main" id="{2AF3092E-625A-46F1-849B-60C86BB8A827}"/>
              </a:ext>
            </a:extLst>
          </p:cNvPr>
          <p:cNvGraphicFramePr>
            <a:graphicFrameLocks noGrp="1"/>
          </p:cNvGraphicFramePr>
          <p:nvPr>
            <p:extLst>
              <p:ext uri="{D42A27DB-BD31-4B8C-83A1-F6EECF244321}">
                <p14:modId xmlns:p14="http://schemas.microsoft.com/office/powerpoint/2010/main" val="3866544352"/>
              </p:ext>
            </p:extLst>
          </p:nvPr>
        </p:nvGraphicFramePr>
        <p:xfrm>
          <a:off x="6156964" y="3857414"/>
          <a:ext cx="5861814" cy="1691640"/>
        </p:xfrm>
        <a:graphic>
          <a:graphicData uri="http://schemas.openxmlformats.org/drawingml/2006/table">
            <a:tbl>
              <a:tblPr firstRow="1" bandRow="1">
                <a:tableStyleId>{D27102A9-8310-4765-A935-A1911B00CA55}</a:tableStyleId>
              </a:tblPr>
              <a:tblGrid>
                <a:gridCol w="1771968">
                  <a:extLst>
                    <a:ext uri="{9D8B030D-6E8A-4147-A177-3AD203B41FA5}">
                      <a16:colId xmlns:a16="http://schemas.microsoft.com/office/drawing/2014/main" val="2565334900"/>
                    </a:ext>
                  </a:extLst>
                </a:gridCol>
                <a:gridCol w="1072198">
                  <a:extLst>
                    <a:ext uri="{9D8B030D-6E8A-4147-A177-3AD203B41FA5}">
                      <a16:colId xmlns:a16="http://schemas.microsoft.com/office/drawing/2014/main" val="1171281310"/>
                    </a:ext>
                  </a:extLst>
                </a:gridCol>
                <a:gridCol w="736918">
                  <a:extLst>
                    <a:ext uri="{9D8B030D-6E8A-4147-A177-3AD203B41FA5}">
                      <a16:colId xmlns:a16="http://schemas.microsoft.com/office/drawing/2014/main" val="493830333"/>
                    </a:ext>
                  </a:extLst>
                </a:gridCol>
                <a:gridCol w="2280730">
                  <a:extLst>
                    <a:ext uri="{9D8B030D-6E8A-4147-A177-3AD203B41FA5}">
                      <a16:colId xmlns:a16="http://schemas.microsoft.com/office/drawing/2014/main" val="2002726094"/>
                    </a:ext>
                  </a:extLst>
                </a:gridCol>
              </a:tblGrid>
              <a:tr h="370840">
                <a:tc>
                  <a:txBody>
                    <a:bodyPr/>
                    <a:lstStyle/>
                    <a:p>
                      <a:r>
                        <a:rPr lang="en-GB" sz="1600" dirty="0"/>
                        <a:t>timestamp</a:t>
                      </a:r>
                    </a:p>
                  </a:txBody>
                  <a:tcPr/>
                </a:tc>
                <a:tc>
                  <a:txBody>
                    <a:bodyPr/>
                    <a:lstStyle/>
                    <a:p>
                      <a:r>
                        <a:rPr lang="en-GB" sz="1600" dirty="0"/>
                        <a:t>level</a:t>
                      </a:r>
                    </a:p>
                  </a:txBody>
                  <a:tcPr/>
                </a:tc>
                <a:tc>
                  <a:txBody>
                    <a:bodyPr/>
                    <a:lstStyle/>
                    <a:p>
                      <a:r>
                        <a:rPr lang="en-GB" sz="1600" dirty="0" err="1"/>
                        <a:t>err_id</a:t>
                      </a:r>
                      <a:endParaRPr lang="en-GB" sz="1600" dirty="0"/>
                    </a:p>
                  </a:txBody>
                  <a:tcPr/>
                </a:tc>
                <a:tc>
                  <a:txBody>
                    <a:bodyPr/>
                    <a:lstStyle/>
                    <a:p>
                      <a:r>
                        <a:rPr lang="en-GB" sz="1600" dirty="0"/>
                        <a:t>message</a:t>
                      </a:r>
                    </a:p>
                  </a:txBody>
                  <a:tcPr/>
                </a:tc>
                <a:extLst>
                  <a:ext uri="{0D108BD9-81ED-4DB2-BD59-A6C34878D82A}">
                    <a16:rowId xmlns:a16="http://schemas.microsoft.com/office/drawing/2014/main" val="3919218195"/>
                  </a:ext>
                </a:extLst>
              </a:tr>
              <a:tr h="370840">
                <a:tc>
                  <a:txBody>
                    <a:bodyPr/>
                    <a:lstStyle/>
                    <a:p>
                      <a:r>
                        <a:rPr lang="en-GB" sz="1600" dirty="0"/>
                        <a:t>20180619T160252</a:t>
                      </a:r>
                    </a:p>
                  </a:txBody>
                  <a:tcPr/>
                </a:tc>
                <a:tc>
                  <a:txBody>
                    <a:bodyPr/>
                    <a:lstStyle/>
                    <a:p>
                      <a:r>
                        <a:rPr lang="en-GB" sz="1600" dirty="0"/>
                        <a:t>ERROR</a:t>
                      </a:r>
                    </a:p>
                  </a:txBody>
                  <a:tcPr/>
                </a:tc>
                <a:tc>
                  <a:txBody>
                    <a:bodyPr/>
                    <a:lstStyle/>
                    <a:p>
                      <a:r>
                        <a:rPr lang="en-GB" sz="1600" dirty="0"/>
                        <a:t>404</a:t>
                      </a:r>
                    </a:p>
                  </a:txBody>
                  <a:tcPr/>
                </a:tc>
                <a:tc>
                  <a:txBody>
                    <a:bodyPr/>
                    <a:lstStyle/>
                    <a:p>
                      <a:r>
                        <a:rPr lang="en-GB" sz="1600" dirty="0"/>
                        <a:t>Site not found,</a:t>
                      </a:r>
                      <a:br>
                        <a:rPr lang="en-GB" sz="1600" dirty="0"/>
                      </a:br>
                      <a:r>
                        <a:rPr lang="en-GB" sz="1600" dirty="0"/>
                        <a:t>http://localhost:8088/db</a:t>
                      </a:r>
                    </a:p>
                  </a:txBody>
                  <a:tcPr/>
                </a:tc>
                <a:extLst>
                  <a:ext uri="{0D108BD9-81ED-4DB2-BD59-A6C34878D82A}">
                    <a16:rowId xmlns:a16="http://schemas.microsoft.com/office/drawing/2014/main" val="1951023773"/>
                  </a:ext>
                </a:extLst>
              </a:tr>
              <a:tr h="370840">
                <a:tc>
                  <a:txBody>
                    <a:bodyPr/>
                    <a:lstStyle/>
                    <a:p>
                      <a:r>
                        <a:rPr lang="en-GB" sz="1600" dirty="0"/>
                        <a:t>20180619T160334</a:t>
                      </a:r>
                    </a:p>
                  </a:txBody>
                  <a:tcPr/>
                </a:tc>
                <a:tc>
                  <a:txBody>
                    <a:bodyPr/>
                    <a:lstStyle/>
                    <a:p>
                      <a:r>
                        <a:rPr lang="en-GB" sz="1600" dirty="0"/>
                        <a:t>WARNING</a:t>
                      </a:r>
                    </a:p>
                  </a:txBody>
                  <a:tcPr/>
                </a:tc>
                <a:tc>
                  <a:txBody>
                    <a:bodyPr/>
                    <a:lstStyle/>
                    <a:p>
                      <a:r>
                        <a:rPr lang="en-GB" sz="1600" dirty="0"/>
                        <a:t>37</a:t>
                      </a:r>
                    </a:p>
                  </a:txBody>
                  <a:tcPr/>
                </a:tc>
                <a:tc>
                  <a:txBody>
                    <a:bodyPr/>
                    <a:lstStyle/>
                    <a:p>
                      <a:r>
                        <a:rPr lang="en-GB" sz="1600" dirty="0"/>
                        <a:t>div overflow</a:t>
                      </a:r>
                    </a:p>
                  </a:txBody>
                  <a:tcPr/>
                </a:tc>
                <a:extLst>
                  <a:ext uri="{0D108BD9-81ED-4DB2-BD59-A6C34878D82A}">
                    <a16:rowId xmlns:a16="http://schemas.microsoft.com/office/drawing/2014/main" val="1981401452"/>
                  </a:ext>
                </a:extLst>
              </a:tr>
              <a:tr h="370840">
                <a:tc>
                  <a:txBody>
                    <a:bodyPr/>
                    <a:lstStyle/>
                    <a:p>
                      <a:r>
                        <a:rPr lang="en-GB" sz="1600" dirty="0"/>
                        <a:t>20180619T162732</a:t>
                      </a:r>
                    </a:p>
                  </a:txBody>
                  <a:tcPr/>
                </a:tc>
                <a:tc>
                  <a:txBody>
                    <a:bodyPr/>
                    <a:lstStyle/>
                    <a:p>
                      <a:r>
                        <a:rPr lang="en-GB" sz="1600" dirty="0"/>
                        <a:t>ERROR</a:t>
                      </a:r>
                    </a:p>
                  </a:txBody>
                  <a:tcPr/>
                </a:tc>
                <a:tc>
                  <a:txBody>
                    <a:bodyPr/>
                    <a:lstStyle/>
                    <a:p>
                      <a:r>
                        <a:rPr lang="en-GB" sz="1600" dirty="0"/>
                        <a:t>408</a:t>
                      </a:r>
                    </a:p>
                  </a:txBody>
                  <a:tcPr/>
                </a:tc>
                <a:tc>
                  <a:txBody>
                    <a:bodyPr/>
                    <a:lstStyle/>
                    <a:p>
                      <a:r>
                        <a:rPr lang="en-GB" sz="1600" dirty="0"/>
                        <a:t>Timeout, 10 “sec”</a:t>
                      </a:r>
                    </a:p>
                  </a:txBody>
                  <a:tcPr/>
                </a:tc>
                <a:extLst>
                  <a:ext uri="{0D108BD9-81ED-4DB2-BD59-A6C34878D82A}">
                    <a16:rowId xmlns:a16="http://schemas.microsoft.com/office/drawing/2014/main" val="997358345"/>
                  </a:ext>
                </a:extLst>
              </a:tr>
            </a:tbl>
          </a:graphicData>
        </a:graphic>
      </p:graphicFrame>
    </p:spTree>
    <p:extLst>
      <p:ext uri="{BB962C8B-B14F-4D97-AF65-F5344CB8AC3E}">
        <p14:creationId xmlns:p14="http://schemas.microsoft.com/office/powerpoint/2010/main" val="393118958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E2A44-A92B-4E0C-868E-36CF79F9B10C}"/>
              </a:ext>
            </a:extLst>
          </p:cNvPr>
          <p:cNvSpPr>
            <a:spLocks noGrp="1"/>
          </p:cNvSpPr>
          <p:nvPr>
            <p:ph type="title"/>
          </p:nvPr>
        </p:nvSpPr>
        <p:spPr/>
        <p:txBody>
          <a:bodyPr/>
          <a:lstStyle/>
          <a:p>
            <a:r>
              <a:rPr lang="en-GB" dirty="0"/>
              <a:t>CSV - Advantages</a:t>
            </a:r>
          </a:p>
        </p:txBody>
      </p:sp>
      <p:sp>
        <p:nvSpPr>
          <p:cNvPr id="6" name="Content Placeholder 5">
            <a:extLst>
              <a:ext uri="{FF2B5EF4-FFF2-40B4-BE49-F238E27FC236}">
                <a16:creationId xmlns:a16="http://schemas.microsoft.com/office/drawing/2014/main" id="{D51B2AFB-B4BD-46F8-A287-320428F6A0B1}"/>
              </a:ext>
            </a:extLst>
          </p:cNvPr>
          <p:cNvSpPr>
            <a:spLocks noGrp="1"/>
          </p:cNvSpPr>
          <p:nvPr>
            <p:ph idx="1"/>
          </p:nvPr>
        </p:nvSpPr>
        <p:spPr/>
        <p:txBody>
          <a:bodyPr>
            <a:normAutofit lnSpcReduction="10000"/>
          </a:bodyPr>
          <a:lstStyle/>
          <a:p>
            <a:r>
              <a:rPr lang="en-GB" dirty="0"/>
              <a:t>It is a very lightweight format</a:t>
            </a:r>
          </a:p>
          <a:p>
            <a:pPr lvl="1"/>
            <a:r>
              <a:rPr lang="en-GB" dirty="0"/>
              <a:t>The file size of a csv file is often smaller than the same data in a comparable format</a:t>
            </a:r>
          </a:p>
          <a:p>
            <a:r>
              <a:rPr lang="en-GB" dirty="0"/>
              <a:t>It is easily </a:t>
            </a:r>
            <a:r>
              <a:rPr lang="en-GB" dirty="0" err="1"/>
              <a:t>streamable</a:t>
            </a:r>
            <a:r>
              <a:rPr lang="en-GB" dirty="0"/>
              <a:t> / separable</a:t>
            </a:r>
          </a:p>
          <a:p>
            <a:pPr lvl="1"/>
            <a:r>
              <a:rPr lang="en-GB" dirty="0"/>
              <a:t>Since the content can be examined row by row, there is no need to load the whole file to process it</a:t>
            </a:r>
          </a:p>
          <a:p>
            <a:pPr lvl="1"/>
            <a:r>
              <a:rPr lang="en-GB" dirty="0"/>
              <a:t>This makes it useful if you are limited on working memory or need to transmit it via a network</a:t>
            </a:r>
          </a:p>
          <a:p>
            <a:r>
              <a:rPr lang="en-GB" dirty="0"/>
              <a:t>It is straightforward to process and still fairly readable</a:t>
            </a:r>
          </a:p>
          <a:p>
            <a:r>
              <a:rPr lang="en-GB" dirty="0"/>
              <a:t>Is used commonly in (data) science or financing, thus there exists an abundance of software for it</a:t>
            </a:r>
          </a:p>
          <a:p>
            <a:r>
              <a:rPr lang="en-GB" dirty="0"/>
              <a:t>It follows a certain schema, so that each record is similar</a:t>
            </a:r>
          </a:p>
        </p:txBody>
      </p:sp>
      <p:sp>
        <p:nvSpPr>
          <p:cNvPr id="5" name="Slide Number Placeholder 4">
            <a:extLst>
              <a:ext uri="{FF2B5EF4-FFF2-40B4-BE49-F238E27FC236}">
                <a16:creationId xmlns:a16="http://schemas.microsoft.com/office/drawing/2014/main" id="{59EEA8BC-73CA-4BFD-A7BC-1A277DB6A4D5}"/>
              </a:ext>
            </a:extLst>
          </p:cNvPr>
          <p:cNvSpPr>
            <a:spLocks noGrp="1"/>
          </p:cNvSpPr>
          <p:nvPr>
            <p:ph type="sldNum" sz="quarter" idx="12"/>
          </p:nvPr>
        </p:nvSpPr>
        <p:spPr/>
        <p:txBody>
          <a:bodyPr/>
          <a:lstStyle/>
          <a:p>
            <a:fld id="{89C4E583-6443-4199-AF95-A2ECCC288D48}" type="slidenum">
              <a:rPr lang="en-GB" smtClean="0"/>
              <a:t>52</a:t>
            </a:fld>
            <a:endParaRPr lang="en-GB"/>
          </a:p>
        </p:txBody>
      </p:sp>
    </p:spTree>
    <p:extLst>
      <p:ext uri="{BB962C8B-B14F-4D97-AF65-F5344CB8AC3E}">
        <p14:creationId xmlns:p14="http://schemas.microsoft.com/office/powerpoint/2010/main" val="65556285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4F8D0-7F1D-44B0-8C01-897BDF7E85ED}"/>
              </a:ext>
            </a:extLst>
          </p:cNvPr>
          <p:cNvSpPr>
            <a:spLocks noGrp="1"/>
          </p:cNvSpPr>
          <p:nvPr>
            <p:ph type="title"/>
          </p:nvPr>
        </p:nvSpPr>
        <p:spPr/>
        <p:txBody>
          <a:bodyPr/>
          <a:lstStyle/>
          <a:p>
            <a:r>
              <a:rPr lang="en-GB" dirty="0"/>
              <a:t>CSV - Disadvantages</a:t>
            </a:r>
          </a:p>
        </p:txBody>
      </p:sp>
      <p:sp>
        <p:nvSpPr>
          <p:cNvPr id="3" name="Content Placeholder 2">
            <a:extLst>
              <a:ext uri="{FF2B5EF4-FFF2-40B4-BE49-F238E27FC236}">
                <a16:creationId xmlns:a16="http://schemas.microsoft.com/office/drawing/2014/main" id="{43919A1F-3D84-4930-BEF8-4301DFA71947}"/>
              </a:ext>
            </a:extLst>
          </p:cNvPr>
          <p:cNvSpPr>
            <a:spLocks noGrp="1"/>
          </p:cNvSpPr>
          <p:nvPr>
            <p:ph sz="half" idx="1"/>
          </p:nvPr>
        </p:nvSpPr>
        <p:spPr/>
        <p:txBody>
          <a:bodyPr>
            <a:normAutofit lnSpcReduction="10000"/>
          </a:bodyPr>
          <a:lstStyle/>
          <a:p>
            <a:r>
              <a:rPr lang="en-GB" dirty="0"/>
              <a:t>There are many files, that call themselves csv, but are not obliging to the rules</a:t>
            </a:r>
          </a:p>
          <a:p>
            <a:pPr lvl="1"/>
            <a:r>
              <a:rPr lang="en-GB" dirty="0"/>
              <a:t>Some use tabs, spaces or semicolons as separators instead of commas</a:t>
            </a:r>
          </a:p>
          <a:p>
            <a:pPr lvl="1"/>
            <a:r>
              <a:rPr lang="en-GB" dirty="0"/>
              <a:t>Some use different quotes or escape characters</a:t>
            </a:r>
          </a:p>
          <a:p>
            <a:r>
              <a:rPr lang="en-GB" dirty="0"/>
              <a:t>That makes dealing with csv files unreliable, at times as files have to be checked manually first so that parameters can be set accordingly</a:t>
            </a:r>
          </a:p>
          <a:p>
            <a:r>
              <a:rPr lang="en-GB" dirty="0"/>
              <a:t>While many things </a:t>
            </a:r>
            <a:r>
              <a:rPr lang="en-GB" i="1" dirty="0"/>
              <a:t>can</a:t>
            </a:r>
            <a:r>
              <a:rPr lang="en-GB" dirty="0"/>
              <a:t> be displayed in a tabular format, it is not optimal for all data</a:t>
            </a:r>
          </a:p>
          <a:p>
            <a:pPr lvl="1"/>
            <a:r>
              <a:rPr lang="en-GB" dirty="0"/>
              <a:t>Especially hierarchical or dictionary structures are not well represented</a:t>
            </a:r>
          </a:p>
          <a:p>
            <a:endParaRPr lang="en-GB" dirty="0"/>
          </a:p>
        </p:txBody>
      </p:sp>
      <p:sp>
        <p:nvSpPr>
          <p:cNvPr id="4" name="Content Placeholder 3">
            <a:extLst>
              <a:ext uri="{FF2B5EF4-FFF2-40B4-BE49-F238E27FC236}">
                <a16:creationId xmlns:a16="http://schemas.microsoft.com/office/drawing/2014/main" id="{44619F41-27EE-4722-80E2-A722C08931CB}"/>
              </a:ext>
            </a:extLst>
          </p:cNvPr>
          <p:cNvSpPr>
            <a:spLocks noGrp="1"/>
          </p:cNvSpPr>
          <p:nvPr>
            <p:ph sz="half" idx="2"/>
          </p:nvPr>
        </p:nvSpPr>
        <p:spPr/>
        <p:txBody>
          <a:bodyPr>
            <a:normAutofit lnSpcReduction="10000"/>
          </a:bodyPr>
          <a:lstStyle/>
          <a:p>
            <a:r>
              <a:rPr lang="en-GB" i="1" dirty="0"/>
              <a:t>experiment_data.csv</a:t>
            </a:r>
            <a:br>
              <a:rPr lang="en-GB" dirty="0"/>
            </a:br>
            <a:r>
              <a:rPr lang="en-GB" dirty="0" err="1"/>
              <a:t>subject_id</a:t>
            </a:r>
            <a:r>
              <a:rPr lang="en-GB" dirty="0"/>
              <a:t>, </a:t>
            </a:r>
            <a:r>
              <a:rPr lang="en-GB" dirty="0" err="1"/>
              <a:t>stim_id</a:t>
            </a:r>
            <a:r>
              <a:rPr lang="en-GB" dirty="0"/>
              <a:t>, </a:t>
            </a:r>
            <a:r>
              <a:rPr lang="en-GB" dirty="0" err="1"/>
              <a:t>stim_onset</a:t>
            </a:r>
            <a:r>
              <a:rPr lang="en-GB" dirty="0"/>
              <a:t>, </a:t>
            </a:r>
            <a:r>
              <a:rPr lang="en-GB" dirty="0" err="1"/>
              <a:t>subj_react</a:t>
            </a:r>
            <a:endParaRPr lang="en-GB" dirty="0"/>
          </a:p>
          <a:p>
            <a:r>
              <a:rPr lang="en-GB" dirty="0"/>
              <a:t>0, 0, 5123.21, 5127.19</a:t>
            </a:r>
          </a:p>
          <a:p>
            <a:r>
              <a:rPr lang="en-GB" dirty="0"/>
              <a:t>0, 1, 5352.91, 5362.01</a:t>
            </a:r>
          </a:p>
          <a:p>
            <a:r>
              <a:rPr lang="en-GB" dirty="0"/>
              <a:t>1, 0, 3213.22, 3214.10</a:t>
            </a:r>
          </a:p>
          <a:p>
            <a:r>
              <a:rPr lang="en-GB" dirty="0"/>
              <a:t>1, 1, 4244.76, 4246.82</a:t>
            </a:r>
          </a:p>
          <a:p>
            <a:endParaRPr lang="en-GB" dirty="0"/>
          </a:p>
          <a:p>
            <a:r>
              <a:rPr lang="en-GB" i="1" dirty="0"/>
              <a:t>trees.csv</a:t>
            </a:r>
          </a:p>
          <a:p>
            <a:r>
              <a:rPr lang="en-GB" dirty="0"/>
              <a:t>id, </a:t>
            </a:r>
            <a:r>
              <a:rPr lang="en-GB" dirty="0" err="1"/>
              <a:t>parent_id</a:t>
            </a:r>
            <a:r>
              <a:rPr lang="en-GB" dirty="0"/>
              <a:t>, </a:t>
            </a:r>
            <a:r>
              <a:rPr lang="en-GB" dirty="0" err="1"/>
              <a:t>children_ids</a:t>
            </a:r>
            <a:r>
              <a:rPr lang="en-GB" dirty="0"/>
              <a:t>, content</a:t>
            </a:r>
          </a:p>
          <a:p>
            <a:r>
              <a:rPr lang="en-GB" dirty="0"/>
              <a:t>0, </a:t>
            </a:r>
            <a:r>
              <a:rPr lang="en-GB" dirty="0" err="1"/>
              <a:t>na</a:t>
            </a:r>
            <a:r>
              <a:rPr lang="en-GB" dirty="0"/>
              <a:t>, "[1,2,3]", "I. Am. Root."</a:t>
            </a:r>
          </a:p>
          <a:p>
            <a:r>
              <a:rPr lang="en-GB" dirty="0"/>
              <a:t>1, 0, "[4]", "</a:t>
            </a:r>
            <a:r>
              <a:rPr lang="en-GB" dirty="0" err="1"/>
              <a:t>content_id</a:t>
            </a:r>
            <a:r>
              <a:rPr lang="en-GB" dirty="0"/>
              <a:t>: 2"</a:t>
            </a:r>
          </a:p>
          <a:p>
            <a:r>
              <a:rPr lang="en-GB" dirty="0"/>
              <a:t>2, 0, "[]", "</a:t>
            </a:r>
            <a:r>
              <a:rPr lang="en-GB" dirty="0" err="1"/>
              <a:t>content_id</a:t>
            </a:r>
            <a:r>
              <a:rPr lang="en-GB" dirty="0"/>
              <a:t>: 23"</a:t>
            </a:r>
          </a:p>
          <a:p>
            <a:r>
              <a:rPr lang="en-GB" dirty="0"/>
              <a:t>3, 0, "[]", </a:t>
            </a:r>
            <a:r>
              <a:rPr lang="en-GB" dirty="0" err="1"/>
              <a:t>na</a:t>
            </a:r>
            <a:endParaRPr lang="en-GB" dirty="0"/>
          </a:p>
          <a:p>
            <a:r>
              <a:rPr lang="en-GB" dirty="0"/>
              <a:t>4, 1, "[]", "</a:t>
            </a:r>
            <a:r>
              <a:rPr lang="en-GB" dirty="0" err="1"/>
              <a:t>content_id</a:t>
            </a:r>
            <a:r>
              <a:rPr lang="en-GB" dirty="0"/>
              <a:t>: 32"</a:t>
            </a:r>
          </a:p>
        </p:txBody>
      </p:sp>
      <p:sp>
        <p:nvSpPr>
          <p:cNvPr id="5" name="Slide Number Placeholder 4">
            <a:extLst>
              <a:ext uri="{FF2B5EF4-FFF2-40B4-BE49-F238E27FC236}">
                <a16:creationId xmlns:a16="http://schemas.microsoft.com/office/drawing/2014/main" id="{E4C14384-8C88-41F7-A12A-DB4706659820}"/>
              </a:ext>
            </a:extLst>
          </p:cNvPr>
          <p:cNvSpPr>
            <a:spLocks noGrp="1"/>
          </p:cNvSpPr>
          <p:nvPr>
            <p:ph type="sldNum" sz="quarter" idx="12"/>
          </p:nvPr>
        </p:nvSpPr>
        <p:spPr/>
        <p:txBody>
          <a:bodyPr/>
          <a:lstStyle/>
          <a:p>
            <a:fld id="{89C4E583-6443-4199-AF95-A2ECCC288D48}" type="slidenum">
              <a:rPr lang="en-GB" smtClean="0"/>
              <a:t>53</a:t>
            </a:fld>
            <a:endParaRPr lang="en-GB"/>
          </a:p>
        </p:txBody>
      </p:sp>
    </p:spTree>
    <p:extLst>
      <p:ext uri="{BB962C8B-B14F-4D97-AF65-F5344CB8AC3E}">
        <p14:creationId xmlns:p14="http://schemas.microsoft.com/office/powerpoint/2010/main" val="414868876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010837-A1FA-4372-A6ED-53698092BF60}"/>
              </a:ext>
            </a:extLst>
          </p:cNvPr>
          <p:cNvSpPr>
            <a:spLocks noGrp="1"/>
          </p:cNvSpPr>
          <p:nvPr>
            <p:ph type="title"/>
          </p:nvPr>
        </p:nvSpPr>
        <p:spPr/>
        <p:txBody>
          <a:bodyPr/>
          <a:lstStyle/>
          <a:p>
            <a:r>
              <a:rPr lang="en-GB" dirty="0"/>
              <a:t>JSON – What It Is</a:t>
            </a:r>
          </a:p>
        </p:txBody>
      </p:sp>
      <p:sp>
        <p:nvSpPr>
          <p:cNvPr id="3" name="Content Placeholder 2">
            <a:extLst>
              <a:ext uri="{FF2B5EF4-FFF2-40B4-BE49-F238E27FC236}">
                <a16:creationId xmlns:a16="http://schemas.microsoft.com/office/drawing/2014/main" id="{CC1EC153-E75C-45B1-8FD3-4D89B185776A}"/>
              </a:ext>
            </a:extLst>
          </p:cNvPr>
          <p:cNvSpPr>
            <a:spLocks noGrp="1"/>
          </p:cNvSpPr>
          <p:nvPr>
            <p:ph sz="half" idx="1"/>
          </p:nvPr>
        </p:nvSpPr>
        <p:spPr/>
        <p:txBody>
          <a:bodyPr>
            <a:normAutofit fontScale="92500" lnSpcReduction="20000"/>
          </a:bodyPr>
          <a:lstStyle/>
          <a:p>
            <a:r>
              <a:rPr lang="en-GB" b="1" dirty="0"/>
              <a:t>JSON</a:t>
            </a:r>
            <a:r>
              <a:rPr lang="en-GB" dirty="0"/>
              <a:t> stands for </a:t>
            </a:r>
            <a:r>
              <a:rPr lang="en-GB" b="1" dirty="0"/>
              <a:t>J</a:t>
            </a:r>
            <a:r>
              <a:rPr lang="en-GB" dirty="0"/>
              <a:t>ava</a:t>
            </a:r>
            <a:r>
              <a:rPr lang="en-GB" b="1" dirty="0"/>
              <a:t>S</a:t>
            </a:r>
            <a:r>
              <a:rPr lang="en-GB" dirty="0"/>
              <a:t>cript </a:t>
            </a:r>
            <a:r>
              <a:rPr lang="en-GB" b="1" dirty="0"/>
              <a:t>O</a:t>
            </a:r>
            <a:r>
              <a:rPr lang="en-GB" dirty="0"/>
              <a:t>bject </a:t>
            </a:r>
            <a:r>
              <a:rPr lang="en-GB" b="1" dirty="0"/>
              <a:t>N</a:t>
            </a:r>
            <a:r>
              <a:rPr lang="en-GB" dirty="0"/>
              <a:t>otation</a:t>
            </a:r>
          </a:p>
          <a:p>
            <a:r>
              <a:rPr lang="en-GB" dirty="0"/>
              <a:t>It is a </a:t>
            </a:r>
            <a:r>
              <a:rPr lang="en-GB" i="1" dirty="0"/>
              <a:t>plain text representation</a:t>
            </a:r>
            <a:r>
              <a:rPr lang="en-GB" dirty="0"/>
              <a:t> of </a:t>
            </a:r>
            <a:r>
              <a:rPr lang="en-GB" i="1" dirty="0"/>
              <a:t>objects</a:t>
            </a:r>
            <a:r>
              <a:rPr lang="en-GB" dirty="0"/>
              <a:t> or </a:t>
            </a:r>
            <a:r>
              <a:rPr lang="en-GB" i="1" dirty="0"/>
              <a:t>object data</a:t>
            </a:r>
          </a:p>
          <a:p>
            <a:r>
              <a:rPr lang="en-GB" dirty="0"/>
              <a:t>It is very similar to the Python dictionary</a:t>
            </a:r>
          </a:p>
          <a:p>
            <a:r>
              <a:rPr lang="en-GB" dirty="0"/>
              <a:t>A JSON file always consists of a single </a:t>
            </a:r>
            <a:r>
              <a:rPr lang="en-GB" b="1" dirty="0"/>
              <a:t>JavaScript object</a:t>
            </a:r>
          </a:p>
          <a:p>
            <a:pPr lvl="1"/>
            <a:r>
              <a:rPr lang="en-GB" dirty="0"/>
              <a:t>This means it </a:t>
            </a:r>
            <a:r>
              <a:rPr lang="en-GB" b="1" dirty="0"/>
              <a:t>starts</a:t>
            </a:r>
            <a:r>
              <a:rPr lang="en-GB" dirty="0"/>
              <a:t> with a </a:t>
            </a:r>
            <a:r>
              <a:rPr lang="en-GB" b="1" dirty="0"/>
              <a:t>curly brace </a:t>
            </a:r>
            <a:r>
              <a:rPr lang="en-GB" dirty="0"/>
              <a:t>and </a:t>
            </a:r>
            <a:r>
              <a:rPr lang="en-GB" b="1" dirty="0"/>
              <a:t>ends</a:t>
            </a:r>
            <a:r>
              <a:rPr lang="en-GB" dirty="0"/>
              <a:t> with </a:t>
            </a:r>
            <a:r>
              <a:rPr lang="en-GB" b="1" dirty="0"/>
              <a:t>one</a:t>
            </a:r>
            <a:r>
              <a:rPr lang="en-GB" dirty="0"/>
              <a:t>. {} is a valid object</a:t>
            </a:r>
          </a:p>
          <a:p>
            <a:r>
              <a:rPr lang="en-GB" dirty="0"/>
              <a:t>This object consists of unordered </a:t>
            </a:r>
            <a:r>
              <a:rPr lang="en-GB" b="1" dirty="0"/>
              <a:t>key : value </a:t>
            </a:r>
            <a:r>
              <a:rPr lang="en-GB" dirty="0"/>
              <a:t>pairs, with a </a:t>
            </a:r>
            <a:r>
              <a:rPr lang="en-GB" b="1" dirty="0"/>
              <a:t>colon </a:t>
            </a:r>
            <a:r>
              <a:rPr lang="en-GB" dirty="0"/>
              <a:t>between key and value</a:t>
            </a:r>
          </a:p>
          <a:p>
            <a:pPr lvl="1"/>
            <a:r>
              <a:rPr lang="en-GB" dirty="0"/>
              <a:t>The key is a unique string in double-quotes</a:t>
            </a:r>
          </a:p>
          <a:p>
            <a:pPr lvl="1"/>
            <a:r>
              <a:rPr lang="en-GB" dirty="0"/>
              <a:t>The value can be one of many things</a:t>
            </a:r>
          </a:p>
          <a:p>
            <a:r>
              <a:rPr lang="en-GB" dirty="0"/>
              <a:t>The key-value pairs are separated by </a:t>
            </a:r>
            <a:r>
              <a:rPr lang="en-GB" b="1" dirty="0"/>
              <a:t>commas</a:t>
            </a:r>
          </a:p>
        </p:txBody>
      </p:sp>
      <p:sp>
        <p:nvSpPr>
          <p:cNvPr id="5" name="Content Placeholder 4">
            <a:extLst>
              <a:ext uri="{FF2B5EF4-FFF2-40B4-BE49-F238E27FC236}">
                <a16:creationId xmlns:a16="http://schemas.microsoft.com/office/drawing/2014/main" id="{33EA4ADE-9B68-4FA9-AB35-37AB9FBBBBD4}"/>
              </a:ext>
            </a:extLst>
          </p:cNvPr>
          <p:cNvSpPr>
            <a:spLocks noGrp="1"/>
          </p:cNvSpPr>
          <p:nvPr>
            <p:ph sz="half" idx="2"/>
          </p:nvPr>
        </p:nvSpPr>
        <p:spPr/>
        <p:txBody>
          <a:bodyPr>
            <a:noAutofit/>
          </a:bodyPr>
          <a:lstStyle/>
          <a:p>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colors</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black</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category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hue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type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primary</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code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rgba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hex</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#000</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white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category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value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code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rgba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hex</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#FFF</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r>
              <a:rPr lang="en-GB" sz="1200" dirty="0">
                <a:solidFill>
                  <a:srgbClr val="777777"/>
                </a:solidFill>
                <a:latin typeface="Consolas" panose="020B0609020204030204" pitchFamily="49" charset="0"/>
              </a:rPr>
              <a:t>    }</a:t>
            </a:r>
          </a:p>
          <a:p>
            <a:r>
              <a:rPr lang="en-GB" sz="1200" dirty="0">
                <a:solidFill>
                  <a:srgbClr val="777777"/>
                </a:solidFill>
                <a:latin typeface="Consolas" panose="020B0609020204030204" pitchFamily="49" charset="0"/>
              </a:rPr>
              <a:t>  ]</a:t>
            </a:r>
          </a:p>
          <a:p>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p:txBody>
      </p:sp>
      <p:sp>
        <p:nvSpPr>
          <p:cNvPr id="4" name="Slide Number Placeholder 3">
            <a:extLst>
              <a:ext uri="{FF2B5EF4-FFF2-40B4-BE49-F238E27FC236}">
                <a16:creationId xmlns:a16="http://schemas.microsoft.com/office/drawing/2014/main" id="{4FBA3FFB-DEEB-400D-BEA5-4C092030196D}"/>
              </a:ext>
            </a:extLst>
          </p:cNvPr>
          <p:cNvSpPr>
            <a:spLocks noGrp="1"/>
          </p:cNvSpPr>
          <p:nvPr>
            <p:ph type="sldNum" sz="quarter" idx="12"/>
          </p:nvPr>
        </p:nvSpPr>
        <p:spPr/>
        <p:txBody>
          <a:bodyPr/>
          <a:lstStyle/>
          <a:p>
            <a:fld id="{89C4E583-6443-4199-AF95-A2ECCC288D48}" type="slidenum">
              <a:rPr lang="en-GB" smtClean="0"/>
              <a:t>54</a:t>
            </a:fld>
            <a:endParaRPr lang="en-GB"/>
          </a:p>
        </p:txBody>
      </p:sp>
    </p:spTree>
    <p:extLst>
      <p:ext uri="{BB962C8B-B14F-4D97-AF65-F5344CB8AC3E}">
        <p14:creationId xmlns:p14="http://schemas.microsoft.com/office/powerpoint/2010/main" val="39009267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56C840-D0F4-47D3-B381-C4F5C3D30B4B}"/>
              </a:ext>
            </a:extLst>
          </p:cNvPr>
          <p:cNvSpPr>
            <a:spLocks noGrp="1"/>
          </p:cNvSpPr>
          <p:nvPr>
            <p:ph type="title"/>
          </p:nvPr>
        </p:nvSpPr>
        <p:spPr/>
        <p:txBody>
          <a:bodyPr/>
          <a:lstStyle/>
          <a:p>
            <a:r>
              <a:rPr lang="en-GB" dirty="0"/>
              <a:t>JSON – What It Is</a:t>
            </a:r>
          </a:p>
        </p:txBody>
      </p:sp>
      <p:sp>
        <p:nvSpPr>
          <p:cNvPr id="3" name="Content Placeholder 2">
            <a:extLst>
              <a:ext uri="{FF2B5EF4-FFF2-40B4-BE49-F238E27FC236}">
                <a16:creationId xmlns:a16="http://schemas.microsoft.com/office/drawing/2014/main" id="{4AC2CB3D-FC9F-47EF-9019-2C4C904D5B7E}"/>
              </a:ext>
            </a:extLst>
          </p:cNvPr>
          <p:cNvSpPr>
            <a:spLocks noGrp="1"/>
          </p:cNvSpPr>
          <p:nvPr>
            <p:ph sz="half" idx="1"/>
          </p:nvPr>
        </p:nvSpPr>
        <p:spPr/>
        <p:txBody>
          <a:bodyPr/>
          <a:lstStyle/>
          <a:p>
            <a:r>
              <a:rPr lang="en-GB" dirty="0"/>
              <a:t>The value can be</a:t>
            </a:r>
          </a:p>
          <a:p>
            <a:pPr lvl="1"/>
            <a:r>
              <a:rPr lang="en-GB" dirty="0"/>
              <a:t>A string (in double-quotes)</a:t>
            </a:r>
          </a:p>
          <a:p>
            <a:pPr lvl="1"/>
            <a:r>
              <a:rPr lang="en-GB" dirty="0"/>
              <a:t>A number</a:t>
            </a:r>
          </a:p>
          <a:p>
            <a:pPr lvl="2"/>
            <a:r>
              <a:rPr lang="en-GB" dirty="0"/>
              <a:t>int or float works, as well as scientific notation</a:t>
            </a:r>
          </a:p>
          <a:p>
            <a:pPr lvl="1"/>
            <a:r>
              <a:rPr lang="en-GB" dirty="0"/>
              <a:t>Another JavaScript object</a:t>
            </a:r>
          </a:p>
          <a:p>
            <a:pPr lvl="1"/>
            <a:r>
              <a:rPr lang="en-GB" dirty="0"/>
              <a:t>An array</a:t>
            </a:r>
          </a:p>
          <a:p>
            <a:pPr lvl="2"/>
            <a:r>
              <a:rPr lang="en-GB" dirty="0"/>
              <a:t>Values separated by commas in square brackets akin to a Python list</a:t>
            </a:r>
          </a:p>
          <a:p>
            <a:pPr lvl="1"/>
            <a:r>
              <a:rPr lang="en-GB" dirty="0"/>
              <a:t>The Boolean values true and false</a:t>
            </a:r>
          </a:p>
          <a:p>
            <a:pPr lvl="2"/>
            <a:r>
              <a:rPr lang="en-GB" dirty="0"/>
              <a:t>Not capitalised unlike Python</a:t>
            </a:r>
          </a:p>
          <a:p>
            <a:pPr lvl="2"/>
            <a:r>
              <a:rPr lang="en-GB" dirty="0"/>
              <a:t>They do not need quotation marks</a:t>
            </a:r>
          </a:p>
          <a:p>
            <a:pPr lvl="1"/>
            <a:r>
              <a:rPr lang="en-GB" dirty="0"/>
              <a:t>null</a:t>
            </a:r>
          </a:p>
          <a:p>
            <a:pPr lvl="2"/>
            <a:r>
              <a:rPr lang="en-GB" dirty="0"/>
              <a:t>The same as None in Python</a:t>
            </a:r>
          </a:p>
        </p:txBody>
      </p:sp>
      <p:sp>
        <p:nvSpPr>
          <p:cNvPr id="4" name="Content Placeholder 3">
            <a:extLst>
              <a:ext uri="{FF2B5EF4-FFF2-40B4-BE49-F238E27FC236}">
                <a16:creationId xmlns:a16="http://schemas.microsoft.com/office/drawing/2014/main" id="{C3A0A225-C8BF-422B-8A04-786D2A2BB74A}"/>
              </a:ext>
            </a:extLst>
          </p:cNvPr>
          <p:cNvSpPr>
            <a:spLocks noGrp="1"/>
          </p:cNvSpPr>
          <p:nvPr>
            <p:ph sz="half" idx="2"/>
          </p:nvPr>
        </p:nvSpPr>
        <p:spPr/>
        <p:txBody>
          <a:bodyPr/>
          <a:lstStyle/>
          <a:p>
            <a:pPr lvl="0">
              <a:buClr>
                <a:srgbClr val="3494BA"/>
              </a:buClr>
            </a:pP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colors</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black</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category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hue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type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primary</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code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rgba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255</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hex</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#000</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color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white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category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value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code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err="1">
                <a:solidFill>
                  <a:srgbClr val="AB6526"/>
                </a:solidFill>
                <a:latin typeface="Consolas" panose="020B0609020204030204" pitchFamily="49" charset="0"/>
              </a:rPr>
              <a:t>rgba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r>
              <a:rPr lang="en-GB" sz="1200" dirty="0">
                <a:solidFill>
                  <a:srgbClr val="AB6526"/>
                </a:solidFill>
                <a:latin typeface="Consolas" panose="020B0609020204030204" pitchFamily="49" charset="0"/>
              </a:rPr>
              <a:t>hex</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#FFF</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endParaRPr lang="en-GB" sz="1200" dirty="0">
              <a:solidFill>
                <a:srgbClr val="333333"/>
              </a:solidFill>
              <a:latin typeface="Consolas" panose="020B0609020204030204" pitchFamily="49" charset="0"/>
            </a:endParaRPr>
          </a:p>
          <a:p>
            <a:pPr lvl="0">
              <a:buClr>
                <a:srgbClr val="3494BA"/>
              </a:buClr>
            </a:pPr>
            <a:r>
              <a:rPr lang="en-GB" sz="1200" dirty="0">
                <a:solidFill>
                  <a:srgbClr val="777777"/>
                </a:solidFill>
                <a:latin typeface="Consolas" panose="020B0609020204030204" pitchFamily="49" charset="0"/>
              </a:rPr>
              <a:t>    }</a:t>
            </a:r>
          </a:p>
          <a:p>
            <a:pPr lvl="0">
              <a:buClr>
                <a:srgbClr val="3494BA"/>
              </a:buClr>
            </a:pPr>
            <a:r>
              <a:rPr lang="en-GB" sz="1200" dirty="0">
                <a:solidFill>
                  <a:srgbClr val="777777"/>
                </a:solidFill>
                <a:latin typeface="Consolas" panose="020B0609020204030204" pitchFamily="49" charset="0"/>
              </a:rPr>
              <a:t>  ]</a:t>
            </a:r>
          </a:p>
          <a:p>
            <a:pPr lvl="0">
              <a:buClr>
                <a:srgbClr val="3494BA"/>
              </a:buClr>
            </a:pP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dirty="0"/>
          </a:p>
        </p:txBody>
      </p:sp>
      <p:sp>
        <p:nvSpPr>
          <p:cNvPr id="5" name="Slide Number Placeholder 4">
            <a:extLst>
              <a:ext uri="{FF2B5EF4-FFF2-40B4-BE49-F238E27FC236}">
                <a16:creationId xmlns:a16="http://schemas.microsoft.com/office/drawing/2014/main" id="{631A7937-DD59-4093-9B73-7EDE3A547221}"/>
              </a:ext>
            </a:extLst>
          </p:cNvPr>
          <p:cNvSpPr>
            <a:spLocks noGrp="1"/>
          </p:cNvSpPr>
          <p:nvPr>
            <p:ph type="sldNum" sz="quarter" idx="12"/>
          </p:nvPr>
        </p:nvSpPr>
        <p:spPr/>
        <p:txBody>
          <a:bodyPr/>
          <a:lstStyle/>
          <a:p>
            <a:fld id="{89C4E583-6443-4199-AF95-A2ECCC288D48}" type="slidenum">
              <a:rPr lang="en-GB" smtClean="0"/>
              <a:t>55</a:t>
            </a:fld>
            <a:endParaRPr lang="en-GB"/>
          </a:p>
        </p:txBody>
      </p:sp>
    </p:spTree>
    <p:extLst>
      <p:ext uri="{BB962C8B-B14F-4D97-AF65-F5344CB8AC3E}">
        <p14:creationId xmlns:p14="http://schemas.microsoft.com/office/powerpoint/2010/main" val="26711837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71EDC-A800-484C-9B1D-0B5D0AE38523}"/>
              </a:ext>
            </a:extLst>
          </p:cNvPr>
          <p:cNvSpPr>
            <a:spLocks noGrp="1"/>
          </p:cNvSpPr>
          <p:nvPr>
            <p:ph type="title"/>
          </p:nvPr>
        </p:nvSpPr>
        <p:spPr/>
        <p:txBody>
          <a:bodyPr/>
          <a:lstStyle/>
          <a:p>
            <a:r>
              <a:rPr lang="en-GB" dirty="0"/>
              <a:t>JSON – Advantages</a:t>
            </a:r>
          </a:p>
        </p:txBody>
      </p:sp>
      <p:sp>
        <p:nvSpPr>
          <p:cNvPr id="6" name="Content Placeholder 5">
            <a:extLst>
              <a:ext uri="{FF2B5EF4-FFF2-40B4-BE49-F238E27FC236}">
                <a16:creationId xmlns:a16="http://schemas.microsoft.com/office/drawing/2014/main" id="{50C69AF5-6486-48AE-8595-B83182B1C168}"/>
              </a:ext>
            </a:extLst>
          </p:cNvPr>
          <p:cNvSpPr>
            <a:spLocks noGrp="1"/>
          </p:cNvSpPr>
          <p:nvPr>
            <p:ph idx="1"/>
          </p:nvPr>
        </p:nvSpPr>
        <p:spPr/>
        <p:txBody>
          <a:bodyPr>
            <a:normAutofit lnSpcReduction="10000"/>
          </a:bodyPr>
          <a:lstStyle/>
          <a:p>
            <a:r>
              <a:rPr lang="en-GB" dirty="0"/>
              <a:t>It is also a fairly lightweight format</a:t>
            </a:r>
          </a:p>
          <a:p>
            <a:pPr lvl="1"/>
            <a:r>
              <a:rPr lang="en-GB" dirty="0"/>
              <a:t>Not as lightweight as csv, but more powerful</a:t>
            </a:r>
          </a:p>
          <a:p>
            <a:r>
              <a:rPr lang="en-GB" dirty="0"/>
              <a:t>It can represent hierarchical data structures (to a certain extent), as well as different data types</a:t>
            </a:r>
          </a:p>
          <a:p>
            <a:r>
              <a:rPr lang="en-GB" dirty="0"/>
              <a:t>It has code counterparts (Python </a:t>
            </a:r>
            <a:r>
              <a:rPr lang="en-GB" dirty="0" err="1"/>
              <a:t>dict</a:t>
            </a:r>
            <a:r>
              <a:rPr lang="en-GB" dirty="0"/>
              <a:t>, JS object, C/C++/Java HashMap, …), and thus straightforward to process and still readable</a:t>
            </a:r>
          </a:p>
          <a:p>
            <a:r>
              <a:rPr lang="en-GB" dirty="0"/>
              <a:t>It is schema free, meaning you can expand it more dynamically</a:t>
            </a:r>
          </a:p>
          <a:p>
            <a:r>
              <a:rPr lang="en-GB" dirty="0"/>
              <a:t>It is used commonly throughout the web, (data) science and especially computer science</a:t>
            </a:r>
          </a:p>
          <a:p>
            <a:r>
              <a:rPr lang="en-GB" dirty="0"/>
              <a:t>There exist databases built around/with JSON, so called document based </a:t>
            </a:r>
            <a:r>
              <a:rPr lang="en-GB" dirty="0" err="1"/>
              <a:t>db</a:t>
            </a:r>
            <a:endParaRPr lang="en-GB" dirty="0"/>
          </a:p>
        </p:txBody>
      </p:sp>
      <p:sp>
        <p:nvSpPr>
          <p:cNvPr id="5" name="Slide Number Placeholder 4">
            <a:extLst>
              <a:ext uri="{FF2B5EF4-FFF2-40B4-BE49-F238E27FC236}">
                <a16:creationId xmlns:a16="http://schemas.microsoft.com/office/drawing/2014/main" id="{3347DBD7-427D-45CD-8A72-E1C5F7405235}"/>
              </a:ext>
            </a:extLst>
          </p:cNvPr>
          <p:cNvSpPr>
            <a:spLocks noGrp="1"/>
          </p:cNvSpPr>
          <p:nvPr>
            <p:ph type="sldNum" sz="quarter" idx="12"/>
          </p:nvPr>
        </p:nvSpPr>
        <p:spPr/>
        <p:txBody>
          <a:bodyPr/>
          <a:lstStyle/>
          <a:p>
            <a:fld id="{89C4E583-6443-4199-AF95-A2ECCC288D48}" type="slidenum">
              <a:rPr lang="en-GB" smtClean="0"/>
              <a:t>56</a:t>
            </a:fld>
            <a:endParaRPr lang="en-GB"/>
          </a:p>
        </p:txBody>
      </p:sp>
    </p:spTree>
    <p:extLst>
      <p:ext uri="{BB962C8B-B14F-4D97-AF65-F5344CB8AC3E}">
        <p14:creationId xmlns:p14="http://schemas.microsoft.com/office/powerpoint/2010/main" val="262059076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75ED0-AAFB-4577-9045-0F5A7738695D}"/>
              </a:ext>
            </a:extLst>
          </p:cNvPr>
          <p:cNvSpPr>
            <a:spLocks noGrp="1"/>
          </p:cNvSpPr>
          <p:nvPr>
            <p:ph type="title"/>
          </p:nvPr>
        </p:nvSpPr>
        <p:spPr/>
        <p:txBody>
          <a:bodyPr/>
          <a:lstStyle/>
          <a:p>
            <a:r>
              <a:rPr lang="en-GB" dirty="0"/>
              <a:t>JSON – Disadvantages</a:t>
            </a:r>
          </a:p>
        </p:txBody>
      </p:sp>
      <p:sp>
        <p:nvSpPr>
          <p:cNvPr id="3" name="Content Placeholder 2">
            <a:extLst>
              <a:ext uri="{FF2B5EF4-FFF2-40B4-BE49-F238E27FC236}">
                <a16:creationId xmlns:a16="http://schemas.microsoft.com/office/drawing/2014/main" id="{54D58D3B-C073-4904-BB84-EBFAC7760FCC}"/>
              </a:ext>
            </a:extLst>
          </p:cNvPr>
          <p:cNvSpPr>
            <a:spLocks noGrp="1"/>
          </p:cNvSpPr>
          <p:nvPr>
            <p:ph idx="1"/>
          </p:nvPr>
        </p:nvSpPr>
        <p:spPr/>
        <p:txBody>
          <a:bodyPr/>
          <a:lstStyle/>
          <a:p>
            <a:r>
              <a:rPr lang="en-GB" dirty="0"/>
              <a:t>Can get convoluted quickly and thus hard to read by a human</a:t>
            </a:r>
          </a:p>
          <a:p>
            <a:r>
              <a:rPr lang="en-GB" dirty="0"/>
              <a:t>Always has to be loaded in full to be parsed</a:t>
            </a:r>
          </a:p>
          <a:p>
            <a:r>
              <a:rPr lang="en-GB" dirty="0"/>
              <a:t>Still not expressive enough for complex data structures</a:t>
            </a:r>
          </a:p>
          <a:p>
            <a:r>
              <a:rPr lang="en-GB" dirty="0"/>
              <a:t>It is schema free, meaning that each record inside can vary</a:t>
            </a:r>
          </a:p>
          <a:p>
            <a:pPr lvl="1"/>
            <a:r>
              <a:rPr lang="en-GB" dirty="0"/>
              <a:t>This can make processing between systems difficult or lead to wrong processing</a:t>
            </a:r>
          </a:p>
          <a:p>
            <a:pPr lvl="1"/>
            <a:r>
              <a:rPr lang="en-GB" dirty="0"/>
              <a:t>Or at the very least makes verifying harder</a:t>
            </a:r>
          </a:p>
        </p:txBody>
      </p:sp>
      <p:sp>
        <p:nvSpPr>
          <p:cNvPr id="4" name="Slide Number Placeholder 3">
            <a:extLst>
              <a:ext uri="{FF2B5EF4-FFF2-40B4-BE49-F238E27FC236}">
                <a16:creationId xmlns:a16="http://schemas.microsoft.com/office/drawing/2014/main" id="{8F2E7F9C-D20A-45E3-83D4-D36C9CD03AF4}"/>
              </a:ext>
            </a:extLst>
          </p:cNvPr>
          <p:cNvSpPr>
            <a:spLocks noGrp="1"/>
          </p:cNvSpPr>
          <p:nvPr>
            <p:ph type="sldNum" sz="quarter" idx="12"/>
          </p:nvPr>
        </p:nvSpPr>
        <p:spPr/>
        <p:txBody>
          <a:bodyPr/>
          <a:lstStyle/>
          <a:p>
            <a:fld id="{89C4E583-6443-4199-AF95-A2ECCC288D48}" type="slidenum">
              <a:rPr lang="en-GB" smtClean="0"/>
              <a:t>57</a:t>
            </a:fld>
            <a:endParaRPr lang="en-GB"/>
          </a:p>
        </p:txBody>
      </p:sp>
    </p:spTree>
    <p:extLst>
      <p:ext uri="{BB962C8B-B14F-4D97-AF65-F5344CB8AC3E}">
        <p14:creationId xmlns:p14="http://schemas.microsoft.com/office/powerpoint/2010/main" val="5992820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6A524-2FF1-458F-8BC6-3C3AFFC9228A}"/>
              </a:ext>
            </a:extLst>
          </p:cNvPr>
          <p:cNvSpPr>
            <a:spLocks noGrp="1"/>
          </p:cNvSpPr>
          <p:nvPr>
            <p:ph type="title"/>
          </p:nvPr>
        </p:nvSpPr>
        <p:spPr/>
        <p:txBody>
          <a:bodyPr/>
          <a:lstStyle/>
          <a:p>
            <a:r>
              <a:rPr lang="en-GB" dirty="0"/>
              <a:t>Image Data – A Short Word</a:t>
            </a:r>
          </a:p>
        </p:txBody>
      </p:sp>
      <p:sp>
        <p:nvSpPr>
          <p:cNvPr id="7" name="Content Placeholder 6">
            <a:extLst>
              <a:ext uri="{FF2B5EF4-FFF2-40B4-BE49-F238E27FC236}">
                <a16:creationId xmlns:a16="http://schemas.microsoft.com/office/drawing/2014/main" id="{E5DE2CE8-CA7E-49EF-9380-74D3E2EC685D}"/>
              </a:ext>
            </a:extLst>
          </p:cNvPr>
          <p:cNvSpPr>
            <a:spLocks noGrp="1"/>
          </p:cNvSpPr>
          <p:nvPr>
            <p:ph sz="half" idx="1"/>
          </p:nvPr>
        </p:nvSpPr>
        <p:spPr/>
        <p:txBody>
          <a:bodyPr>
            <a:normAutofit fontScale="92500" lnSpcReduction="10000"/>
          </a:bodyPr>
          <a:lstStyle/>
          <a:p>
            <a:r>
              <a:rPr lang="en-GB" dirty="0"/>
              <a:t>Digital images are just a series of numbers</a:t>
            </a:r>
          </a:p>
          <a:p>
            <a:r>
              <a:rPr lang="en-GB" dirty="0"/>
              <a:t>They are a grid structure, where each cell is one pixel of the image</a:t>
            </a:r>
          </a:p>
          <a:p>
            <a:pPr lvl="1"/>
            <a:r>
              <a:rPr lang="en-GB" dirty="0"/>
              <a:t>A </a:t>
            </a:r>
            <a:r>
              <a:rPr lang="en-GB" dirty="0" err="1"/>
              <a:t>ndarray</a:t>
            </a:r>
            <a:r>
              <a:rPr lang="en-GB" dirty="0"/>
              <a:t> from </a:t>
            </a:r>
            <a:r>
              <a:rPr lang="en-GB" dirty="0" err="1"/>
              <a:t>numpy</a:t>
            </a:r>
            <a:r>
              <a:rPr lang="en-GB" dirty="0"/>
              <a:t> for example</a:t>
            </a:r>
          </a:p>
          <a:p>
            <a:r>
              <a:rPr lang="en-GB" dirty="0"/>
              <a:t>Each pixel then has its colour information</a:t>
            </a:r>
          </a:p>
          <a:p>
            <a:pPr lvl="1"/>
            <a:r>
              <a:rPr lang="en-GB" dirty="0"/>
              <a:t>As seen in the JSON example colour can be represented in different values</a:t>
            </a:r>
          </a:p>
          <a:p>
            <a:pPr lvl="2"/>
            <a:r>
              <a:rPr lang="en-GB" dirty="0"/>
              <a:t>The ones to know are probably RGBA and </a:t>
            </a:r>
            <a:r>
              <a:rPr lang="en-GB" dirty="0" err="1"/>
              <a:t>hexcodes</a:t>
            </a:r>
            <a:endParaRPr lang="en-GB" dirty="0"/>
          </a:p>
          <a:p>
            <a:r>
              <a:rPr lang="en-GB" dirty="0"/>
              <a:t>Therefore an image is a 3d array</a:t>
            </a:r>
          </a:p>
          <a:p>
            <a:pPr lvl="1"/>
            <a:r>
              <a:rPr lang="en-GB" dirty="0"/>
              <a:t>The first two dimensions are the pixel grid</a:t>
            </a:r>
          </a:p>
          <a:p>
            <a:pPr lvl="1"/>
            <a:r>
              <a:rPr lang="en-GB" dirty="0"/>
              <a:t>The third dimension is the colour information</a:t>
            </a:r>
          </a:p>
          <a:p>
            <a:r>
              <a:rPr lang="en-GB" dirty="0"/>
              <a:t>Hence, we can perform all kinds of mathematical operations on images, like we would on any array</a:t>
            </a:r>
          </a:p>
        </p:txBody>
      </p:sp>
      <p:pic>
        <p:nvPicPr>
          <p:cNvPr id="10" name="Content Placeholder 9">
            <a:extLst>
              <a:ext uri="{FF2B5EF4-FFF2-40B4-BE49-F238E27FC236}">
                <a16:creationId xmlns:a16="http://schemas.microsoft.com/office/drawing/2014/main" id="{000B65E3-3F14-4923-A6AB-390BFEAE235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41718" y="2286807"/>
            <a:ext cx="4713962" cy="3141213"/>
          </a:xfrm>
        </p:spPr>
      </p:pic>
      <p:sp>
        <p:nvSpPr>
          <p:cNvPr id="5" name="Slide Number Placeholder 4">
            <a:extLst>
              <a:ext uri="{FF2B5EF4-FFF2-40B4-BE49-F238E27FC236}">
                <a16:creationId xmlns:a16="http://schemas.microsoft.com/office/drawing/2014/main" id="{8BAA5158-E7C9-49A2-8BB3-6BE60C5016CB}"/>
              </a:ext>
            </a:extLst>
          </p:cNvPr>
          <p:cNvSpPr>
            <a:spLocks noGrp="1"/>
          </p:cNvSpPr>
          <p:nvPr>
            <p:ph type="sldNum" sz="quarter" idx="12"/>
          </p:nvPr>
        </p:nvSpPr>
        <p:spPr/>
        <p:txBody>
          <a:bodyPr/>
          <a:lstStyle/>
          <a:p>
            <a:fld id="{89C4E583-6443-4199-AF95-A2ECCC288D48}" type="slidenum">
              <a:rPr lang="en-GB" smtClean="0"/>
              <a:t>58</a:t>
            </a:fld>
            <a:endParaRPr lang="en-GB"/>
          </a:p>
        </p:txBody>
      </p:sp>
      <p:sp>
        <p:nvSpPr>
          <p:cNvPr id="11" name="Rectangle 10">
            <a:extLst>
              <a:ext uri="{FF2B5EF4-FFF2-40B4-BE49-F238E27FC236}">
                <a16:creationId xmlns:a16="http://schemas.microsoft.com/office/drawing/2014/main" id="{F2E7C4EF-07C6-4F56-AFA0-92C2464CD2C5}"/>
              </a:ext>
            </a:extLst>
          </p:cNvPr>
          <p:cNvSpPr/>
          <p:nvPr/>
        </p:nvSpPr>
        <p:spPr>
          <a:xfrm>
            <a:off x="8003128" y="5428020"/>
            <a:ext cx="1591141" cy="461665"/>
          </a:xfrm>
          <a:prstGeom prst="rect">
            <a:avLst/>
          </a:prstGeom>
        </p:spPr>
        <p:txBody>
          <a:bodyPr wrap="none">
            <a:spAutoFit/>
          </a:bodyPr>
          <a:lstStyle/>
          <a:p>
            <a:r>
              <a:rPr lang="en-GB" sz="1200" dirty="0"/>
              <a:t>A cute yawning cat</a:t>
            </a:r>
            <a:br>
              <a:rPr lang="en-GB" sz="1200" dirty="0"/>
            </a:br>
            <a:r>
              <a:rPr lang="en-GB" sz="1200" dirty="0"/>
              <a:t>taken from </a:t>
            </a:r>
            <a:r>
              <a:rPr lang="en-GB" sz="1200" dirty="0">
                <a:hlinkClick r:id="rId3"/>
              </a:rPr>
              <a:t>pixnio.com</a:t>
            </a:r>
            <a:endParaRPr lang="en-GB" sz="1200" dirty="0"/>
          </a:p>
        </p:txBody>
      </p:sp>
    </p:spTree>
    <p:extLst>
      <p:ext uri="{BB962C8B-B14F-4D97-AF65-F5344CB8AC3E}">
        <p14:creationId xmlns:p14="http://schemas.microsoft.com/office/powerpoint/2010/main" val="38535623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7354B-3B81-4193-AE33-7E38E9BB8B9C}"/>
              </a:ext>
            </a:extLst>
          </p:cNvPr>
          <p:cNvSpPr>
            <a:spLocks noGrp="1"/>
          </p:cNvSpPr>
          <p:nvPr>
            <p:ph type="title"/>
          </p:nvPr>
        </p:nvSpPr>
        <p:spPr/>
        <p:txBody>
          <a:bodyPr/>
          <a:lstStyle/>
          <a:p>
            <a:r>
              <a:rPr lang="en-GB" dirty="0"/>
              <a:t>Honourable Mentions</a:t>
            </a:r>
          </a:p>
        </p:txBody>
      </p:sp>
      <p:graphicFrame>
        <p:nvGraphicFramePr>
          <p:cNvPr id="5" name="Content Placeholder 4">
            <a:extLst>
              <a:ext uri="{FF2B5EF4-FFF2-40B4-BE49-F238E27FC236}">
                <a16:creationId xmlns:a16="http://schemas.microsoft.com/office/drawing/2014/main" id="{3F611BF2-24F5-4B6E-B5F2-A91F0C67A320}"/>
              </a:ext>
            </a:extLst>
          </p:cNvPr>
          <p:cNvGraphicFramePr>
            <a:graphicFrameLocks noGrp="1"/>
          </p:cNvGraphicFramePr>
          <p:nvPr>
            <p:ph idx="1"/>
            <p:extLst>
              <p:ext uri="{D42A27DB-BD31-4B8C-83A1-F6EECF244321}">
                <p14:modId xmlns:p14="http://schemas.microsoft.com/office/powerpoint/2010/main" val="1010367069"/>
              </p:ext>
            </p:extLst>
          </p:nvPr>
        </p:nvGraphicFramePr>
        <p:xfrm>
          <a:off x="1448113" y="1921393"/>
          <a:ext cx="9295774" cy="4296735"/>
        </p:xfrm>
        <a:graphic>
          <a:graphicData uri="http://schemas.openxmlformats.org/drawingml/2006/table">
            <a:tbl>
              <a:tblPr bandRow="1">
                <a:tableStyleId>{D27102A9-8310-4765-A935-A1911B00CA55}</a:tableStyleId>
              </a:tblPr>
              <a:tblGrid>
                <a:gridCol w="2979166">
                  <a:extLst>
                    <a:ext uri="{9D8B030D-6E8A-4147-A177-3AD203B41FA5}">
                      <a16:colId xmlns:a16="http://schemas.microsoft.com/office/drawing/2014/main" val="3891503482"/>
                    </a:ext>
                  </a:extLst>
                </a:gridCol>
                <a:gridCol w="6316608">
                  <a:extLst>
                    <a:ext uri="{9D8B030D-6E8A-4147-A177-3AD203B41FA5}">
                      <a16:colId xmlns:a16="http://schemas.microsoft.com/office/drawing/2014/main" val="1871407623"/>
                    </a:ext>
                  </a:extLst>
                </a:gridCol>
              </a:tblGrid>
              <a:tr h="535163">
                <a:tc>
                  <a:txBody>
                    <a:bodyPr/>
                    <a:lstStyle/>
                    <a:p>
                      <a:r>
                        <a:rPr lang="en-GB" sz="1400" dirty="0"/>
                        <a:t>XML</a:t>
                      </a:r>
                    </a:p>
                  </a:txBody>
                  <a:tcPr/>
                </a:tc>
                <a:tc>
                  <a:txBody>
                    <a:bodyPr/>
                    <a:lstStyle/>
                    <a:p>
                      <a:r>
                        <a:rPr lang="en-GB" sz="1400" dirty="0"/>
                        <a:t>One of the most used formats with static types, namespaces and hierarchy.</a:t>
                      </a:r>
                    </a:p>
                  </a:txBody>
                  <a:tcPr/>
                </a:tc>
                <a:extLst>
                  <a:ext uri="{0D108BD9-81ED-4DB2-BD59-A6C34878D82A}">
                    <a16:rowId xmlns:a16="http://schemas.microsoft.com/office/drawing/2014/main" val="3178479989"/>
                  </a:ext>
                </a:extLst>
              </a:tr>
              <a:tr h="509679">
                <a:tc>
                  <a:txBody>
                    <a:bodyPr/>
                    <a:lstStyle/>
                    <a:p>
                      <a:r>
                        <a:rPr lang="en-GB" sz="1400" dirty="0"/>
                        <a:t>Database formats</a:t>
                      </a:r>
                    </a:p>
                    <a:p>
                      <a:r>
                        <a:rPr lang="en-GB" sz="1200" dirty="0"/>
                        <a:t>(SQL, Documents, Graphs, etc.)</a:t>
                      </a:r>
                    </a:p>
                  </a:txBody>
                  <a:tcPr/>
                </a:tc>
                <a:tc>
                  <a:txBody>
                    <a:bodyPr/>
                    <a:lstStyle/>
                    <a:p>
                      <a:r>
                        <a:rPr lang="en-GB" sz="1400" dirty="0"/>
                        <a:t>The most complex, but also the most powerful of the bunch. They allow complex data structures and operations with good speed.</a:t>
                      </a:r>
                    </a:p>
                  </a:txBody>
                  <a:tcPr/>
                </a:tc>
                <a:extLst>
                  <a:ext uri="{0D108BD9-81ED-4DB2-BD59-A6C34878D82A}">
                    <a16:rowId xmlns:a16="http://schemas.microsoft.com/office/drawing/2014/main" val="3574062823"/>
                  </a:ext>
                </a:extLst>
              </a:tr>
              <a:tr h="385449">
                <a:tc>
                  <a:txBody>
                    <a:bodyPr/>
                    <a:lstStyle/>
                    <a:p>
                      <a:r>
                        <a:rPr lang="en-GB" sz="1400" dirty="0"/>
                        <a:t>HTML</a:t>
                      </a:r>
                    </a:p>
                  </a:txBody>
                  <a:tcPr/>
                </a:tc>
                <a:tc>
                  <a:txBody>
                    <a:bodyPr/>
                    <a:lstStyle/>
                    <a:p>
                      <a:r>
                        <a:rPr lang="en-GB" sz="1400" dirty="0" err="1"/>
                        <a:t>HyperText</a:t>
                      </a:r>
                      <a:r>
                        <a:rPr lang="en-GB" sz="1400" dirty="0"/>
                        <a:t> </a:t>
                      </a:r>
                      <a:r>
                        <a:rPr lang="en-GB" sz="1400" dirty="0" err="1"/>
                        <a:t>Markup</a:t>
                      </a:r>
                      <a:r>
                        <a:rPr lang="en-GB" sz="1400" dirty="0"/>
                        <a:t> Language. One of the backbones of the www</a:t>
                      </a:r>
                    </a:p>
                  </a:txBody>
                  <a:tcPr/>
                </a:tc>
                <a:extLst>
                  <a:ext uri="{0D108BD9-81ED-4DB2-BD59-A6C34878D82A}">
                    <a16:rowId xmlns:a16="http://schemas.microsoft.com/office/drawing/2014/main" val="3370792183"/>
                  </a:ext>
                </a:extLst>
              </a:tr>
              <a:tr h="6652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Office Document Formats</a:t>
                      </a:r>
                      <a:br>
                        <a:rPr lang="en-GB" sz="1400" dirty="0"/>
                      </a:br>
                      <a:r>
                        <a:rPr lang="en-GB" sz="1200" dirty="0"/>
                        <a:t>(docx, </a:t>
                      </a:r>
                      <a:r>
                        <a:rPr lang="en-GB" sz="1200" dirty="0" err="1"/>
                        <a:t>odt</a:t>
                      </a:r>
                      <a:r>
                        <a:rPr lang="en-GB" sz="1200" dirty="0"/>
                        <a:t>, xlsx, pptx, rtf, etc.)</a:t>
                      </a:r>
                      <a:endParaRPr lang="en-GB" sz="1400" dirty="0"/>
                    </a:p>
                  </a:txBody>
                  <a:tcPr/>
                </a:tc>
                <a:tc>
                  <a:txBody>
                    <a:bodyPr/>
                    <a:lstStyle/>
                    <a:p>
                      <a:r>
                        <a:rPr lang="en-GB" sz="1400" dirty="0"/>
                        <a:t>Often a form of xml, they can be used to store all kinds of data, like formatted text, tabular data, …</a:t>
                      </a:r>
                    </a:p>
                  </a:txBody>
                  <a:tcPr/>
                </a:tc>
                <a:extLst>
                  <a:ext uri="{0D108BD9-81ED-4DB2-BD59-A6C34878D82A}">
                    <a16:rowId xmlns:a16="http://schemas.microsoft.com/office/drawing/2014/main" val="1142247541"/>
                  </a:ext>
                </a:extLst>
              </a:tr>
              <a:tr h="385449">
                <a:tc>
                  <a:txBody>
                    <a:bodyPr/>
                    <a:lstStyle/>
                    <a:p>
                      <a:r>
                        <a:rPr lang="en-GB" sz="1400" dirty="0"/>
                        <a:t>PDF</a:t>
                      </a:r>
                    </a:p>
                  </a:txBody>
                  <a:tcPr/>
                </a:tc>
                <a:tc>
                  <a:txBody>
                    <a:bodyPr/>
                    <a:lstStyle/>
                    <a:p>
                      <a:r>
                        <a:rPr lang="en-GB" sz="1400" dirty="0"/>
                        <a:t>Made to be portable, but a pain to work with</a:t>
                      </a:r>
                    </a:p>
                  </a:txBody>
                  <a:tcPr/>
                </a:tc>
                <a:extLst>
                  <a:ext uri="{0D108BD9-81ED-4DB2-BD59-A6C34878D82A}">
                    <a16:rowId xmlns:a16="http://schemas.microsoft.com/office/drawing/2014/main" val="356037981"/>
                  </a:ext>
                </a:extLst>
              </a:tr>
              <a:tr h="385449">
                <a:tc>
                  <a:txBody>
                    <a:bodyPr/>
                    <a:lstStyle/>
                    <a:p>
                      <a:r>
                        <a:rPr lang="en-GB" sz="1400" dirty="0"/>
                        <a:t>Audio </a:t>
                      </a:r>
                      <a:r>
                        <a:rPr lang="en-GB" sz="1200" dirty="0"/>
                        <a:t>(mp3, wav, etc.)</a:t>
                      </a:r>
                      <a:endParaRPr lang="en-GB" sz="1400" dirty="0"/>
                    </a:p>
                  </a:txBody>
                  <a:tcPr/>
                </a:tc>
                <a:tc>
                  <a:txBody>
                    <a:bodyPr/>
                    <a:lstStyle/>
                    <a:p>
                      <a:r>
                        <a:rPr lang="en-GB" sz="1400" dirty="0"/>
                        <a:t>Digital audio, just like pictures, is a bunch of numbers. Fairly nice to work with.</a:t>
                      </a:r>
                    </a:p>
                  </a:txBody>
                  <a:tcPr/>
                </a:tc>
                <a:extLst>
                  <a:ext uri="{0D108BD9-81ED-4DB2-BD59-A6C34878D82A}">
                    <a16:rowId xmlns:a16="http://schemas.microsoft.com/office/drawing/2014/main" val="3170464420"/>
                  </a:ext>
                </a:extLst>
              </a:tr>
              <a:tr h="385449">
                <a:tc>
                  <a:txBody>
                    <a:bodyPr/>
                    <a:lstStyle/>
                    <a:p>
                      <a:r>
                        <a:rPr lang="en-GB" sz="1400" dirty="0"/>
                        <a:t>Video </a:t>
                      </a:r>
                      <a:r>
                        <a:rPr lang="en-GB" sz="1200" dirty="0"/>
                        <a:t>(mpeg4, </a:t>
                      </a:r>
                      <a:r>
                        <a:rPr lang="en-GB" sz="1200" dirty="0" err="1"/>
                        <a:t>ogg</a:t>
                      </a:r>
                      <a:r>
                        <a:rPr lang="en-GB" sz="1200" dirty="0"/>
                        <a:t>, etc.)</a:t>
                      </a:r>
                      <a:endParaRPr lang="en-GB" sz="1400" dirty="0"/>
                    </a:p>
                  </a:txBody>
                  <a:tcPr/>
                </a:tc>
                <a:tc>
                  <a:txBody>
                    <a:bodyPr/>
                    <a:lstStyle/>
                    <a:p>
                      <a:r>
                        <a:rPr lang="en-GB" sz="1400" dirty="0"/>
                        <a:t>Videos are like images, but many of them. Still nice to work with.</a:t>
                      </a:r>
                    </a:p>
                  </a:txBody>
                  <a:tcPr/>
                </a:tc>
                <a:extLst>
                  <a:ext uri="{0D108BD9-81ED-4DB2-BD59-A6C34878D82A}">
                    <a16:rowId xmlns:a16="http://schemas.microsoft.com/office/drawing/2014/main" val="1045690374"/>
                  </a:ext>
                </a:extLst>
              </a:tr>
              <a:tr h="385449">
                <a:tc>
                  <a:txBody>
                    <a:bodyPr/>
                    <a:lstStyle/>
                    <a:p>
                      <a:r>
                        <a:rPr lang="en-GB" sz="1400" dirty="0"/>
                        <a:t>MAT</a:t>
                      </a:r>
                    </a:p>
                  </a:txBody>
                  <a:tcPr/>
                </a:tc>
                <a:tc>
                  <a:txBody>
                    <a:bodyPr/>
                    <a:lstStyle/>
                    <a:p>
                      <a:r>
                        <a:rPr lang="en-GB" sz="1400" dirty="0"/>
                        <a:t>Matlab formatted data. A binary proprietary format that can contain pretty much anything. Not humanly readable.</a:t>
                      </a:r>
                    </a:p>
                  </a:txBody>
                  <a:tcPr/>
                </a:tc>
                <a:extLst>
                  <a:ext uri="{0D108BD9-81ED-4DB2-BD59-A6C34878D82A}">
                    <a16:rowId xmlns:a16="http://schemas.microsoft.com/office/drawing/2014/main" val="2507390960"/>
                  </a:ext>
                </a:extLst>
              </a:tr>
              <a:tr h="385449">
                <a:tc>
                  <a:txBody>
                    <a:bodyPr/>
                    <a:lstStyle/>
                    <a:p>
                      <a:r>
                        <a:rPr lang="en-GB" sz="1400" dirty="0"/>
                        <a:t>BLOB</a:t>
                      </a:r>
                    </a:p>
                  </a:txBody>
                  <a:tcPr/>
                </a:tc>
                <a:tc>
                  <a:txBody>
                    <a:bodyPr/>
                    <a:lstStyle/>
                    <a:p>
                      <a:r>
                        <a:rPr lang="en-GB" sz="1400" dirty="0"/>
                        <a:t>Binary Large </a:t>
                      </a:r>
                      <a:r>
                        <a:rPr lang="en-GB" sz="1400" dirty="0" err="1"/>
                        <a:t>OBjects</a:t>
                      </a:r>
                      <a:r>
                        <a:rPr lang="en-GB" sz="1400" dirty="0"/>
                        <a:t> are binarized data files. Often they are compressed versions of the file formats above.</a:t>
                      </a:r>
                    </a:p>
                  </a:txBody>
                  <a:tcPr/>
                </a:tc>
                <a:extLst>
                  <a:ext uri="{0D108BD9-81ED-4DB2-BD59-A6C34878D82A}">
                    <a16:rowId xmlns:a16="http://schemas.microsoft.com/office/drawing/2014/main" val="2604645206"/>
                  </a:ext>
                </a:extLst>
              </a:tr>
            </a:tbl>
          </a:graphicData>
        </a:graphic>
      </p:graphicFrame>
      <p:sp>
        <p:nvSpPr>
          <p:cNvPr id="4" name="Slide Number Placeholder 3">
            <a:extLst>
              <a:ext uri="{FF2B5EF4-FFF2-40B4-BE49-F238E27FC236}">
                <a16:creationId xmlns:a16="http://schemas.microsoft.com/office/drawing/2014/main" id="{6E1CDF70-A48F-482B-AEEE-72826AB082CE}"/>
              </a:ext>
            </a:extLst>
          </p:cNvPr>
          <p:cNvSpPr>
            <a:spLocks noGrp="1"/>
          </p:cNvSpPr>
          <p:nvPr>
            <p:ph type="sldNum" sz="quarter" idx="12"/>
          </p:nvPr>
        </p:nvSpPr>
        <p:spPr/>
        <p:txBody>
          <a:bodyPr/>
          <a:lstStyle/>
          <a:p>
            <a:fld id="{89C4E583-6443-4199-AF95-A2ECCC288D48}" type="slidenum">
              <a:rPr lang="en-GB" smtClean="0"/>
              <a:t>59</a:t>
            </a:fld>
            <a:endParaRPr lang="en-GB"/>
          </a:p>
        </p:txBody>
      </p:sp>
    </p:spTree>
    <p:extLst>
      <p:ext uri="{BB962C8B-B14F-4D97-AF65-F5344CB8AC3E}">
        <p14:creationId xmlns:p14="http://schemas.microsoft.com/office/powerpoint/2010/main" val="19543263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p:txBody>
          <a:bodyPr/>
          <a:lstStyle/>
          <a:p>
            <a:r>
              <a:rPr lang="en-US" dirty="0" err="1"/>
              <a:t>PsychoPy</a:t>
            </a:r>
            <a:r>
              <a:rPr lang="en-US" dirty="0"/>
              <a:t> and </a:t>
            </a:r>
            <a:r>
              <a:rPr lang="en-US" dirty="0" err="1"/>
              <a:t>Expyriment</a:t>
            </a:r>
            <a:endParaRPr lang="en-US" dirty="0"/>
          </a:p>
        </p:txBody>
      </p:sp>
      <p:sp>
        <p:nvSpPr>
          <p:cNvPr id="5" name="Inhaltsplatzhalter 4"/>
          <p:cNvSpPr>
            <a:spLocks noGrp="1"/>
          </p:cNvSpPr>
          <p:nvPr>
            <p:ph idx="1"/>
          </p:nvPr>
        </p:nvSpPr>
        <p:spPr/>
        <p:txBody>
          <a:bodyPr/>
          <a:lstStyle/>
          <a:p>
            <a:r>
              <a:rPr lang="en-US" dirty="0"/>
              <a:t>Both </a:t>
            </a:r>
            <a:r>
              <a:rPr lang="en-US" dirty="0" err="1"/>
              <a:t>PsychoPy</a:t>
            </a:r>
            <a:r>
              <a:rPr lang="en-US" dirty="0"/>
              <a:t> and </a:t>
            </a:r>
            <a:r>
              <a:rPr lang="en-US" dirty="0" err="1"/>
              <a:t>Expyriment</a:t>
            </a:r>
            <a:r>
              <a:rPr lang="en-US" dirty="0"/>
              <a:t> are libraries that offer tools for the creation of psychological experiments</a:t>
            </a:r>
          </a:p>
          <a:p>
            <a:r>
              <a:rPr lang="en-US" dirty="0"/>
              <a:t>So they give us the possibility to implement the little building blocks we need for our experiments</a:t>
            </a:r>
          </a:p>
          <a:p>
            <a:r>
              <a:rPr lang="en-US" dirty="0"/>
              <a:t>In the following, we will mostly consider the main things mentioned on the previously slide</a:t>
            </a:r>
          </a:p>
          <a:p>
            <a:pPr lvl="1"/>
            <a:r>
              <a:rPr lang="en-US" dirty="0"/>
              <a:t>But there are more functionalities one might need in an experiment that are supported as well</a:t>
            </a:r>
          </a:p>
          <a:p>
            <a:pPr marL="201168" lvl="1" indent="0">
              <a:buNone/>
            </a:pPr>
            <a:endParaRPr lang="en-US" dirty="0"/>
          </a:p>
          <a:p>
            <a:pPr marL="201168" lvl="1" indent="0">
              <a:buNone/>
            </a:pPr>
            <a:endParaRPr lang="en-US" dirty="0"/>
          </a:p>
        </p:txBody>
      </p:sp>
      <p:sp>
        <p:nvSpPr>
          <p:cNvPr id="3" name="Foliennummernplatzhalter 2"/>
          <p:cNvSpPr>
            <a:spLocks noGrp="1"/>
          </p:cNvSpPr>
          <p:nvPr>
            <p:ph type="sldNum" sz="quarter" idx="12"/>
          </p:nvPr>
        </p:nvSpPr>
        <p:spPr/>
        <p:txBody>
          <a:bodyPr/>
          <a:lstStyle/>
          <a:p>
            <a:fld id="{89C4E583-6443-4199-AF95-A2ECCC288D48}" type="slidenum">
              <a:rPr lang="en-GB" smtClean="0"/>
              <a:t>6</a:t>
            </a:fld>
            <a:endParaRPr lang="en-GB"/>
          </a:p>
        </p:txBody>
      </p:sp>
    </p:spTree>
    <p:extLst>
      <p:ext uri="{BB962C8B-B14F-4D97-AF65-F5344CB8AC3E}">
        <p14:creationId xmlns:p14="http://schemas.microsoft.com/office/powerpoint/2010/main" val="9996864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40767-A454-4CCF-8544-6503FD9D7AF8}"/>
              </a:ext>
            </a:extLst>
          </p:cNvPr>
          <p:cNvSpPr>
            <a:spLocks noGrp="1"/>
          </p:cNvSpPr>
          <p:nvPr>
            <p:ph type="title"/>
          </p:nvPr>
        </p:nvSpPr>
        <p:spPr/>
        <p:txBody>
          <a:bodyPr/>
          <a:lstStyle/>
          <a:p>
            <a:r>
              <a:rPr lang="en-GB" dirty="0"/>
              <a:t>Working on Data:</a:t>
            </a:r>
            <a:br>
              <a:rPr lang="en-GB" dirty="0"/>
            </a:br>
            <a:r>
              <a:rPr lang="en-GB" dirty="0"/>
              <a:t>Pandas</a:t>
            </a:r>
          </a:p>
        </p:txBody>
      </p:sp>
      <p:sp>
        <p:nvSpPr>
          <p:cNvPr id="3" name="Slide Number Placeholder 2">
            <a:extLst>
              <a:ext uri="{FF2B5EF4-FFF2-40B4-BE49-F238E27FC236}">
                <a16:creationId xmlns:a16="http://schemas.microsoft.com/office/drawing/2014/main" id="{CE0C0B92-0694-4DED-B1C7-E0A6B02135A7}"/>
              </a:ext>
            </a:extLst>
          </p:cNvPr>
          <p:cNvSpPr>
            <a:spLocks noGrp="1"/>
          </p:cNvSpPr>
          <p:nvPr>
            <p:ph type="sldNum" sz="quarter" idx="12"/>
          </p:nvPr>
        </p:nvSpPr>
        <p:spPr/>
        <p:txBody>
          <a:bodyPr/>
          <a:lstStyle/>
          <a:p>
            <a:fld id="{89C4E583-6443-4199-AF95-A2ECCC288D48}" type="slidenum">
              <a:rPr lang="en-GB" smtClean="0"/>
              <a:t>60</a:t>
            </a:fld>
            <a:endParaRPr lang="en-GB"/>
          </a:p>
        </p:txBody>
      </p:sp>
    </p:spTree>
    <p:extLst>
      <p:ext uri="{BB962C8B-B14F-4D97-AF65-F5344CB8AC3E}">
        <p14:creationId xmlns:p14="http://schemas.microsoft.com/office/powerpoint/2010/main" val="34400128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37354B-3B81-4193-AE33-7E38E9BB8B9C}"/>
              </a:ext>
            </a:extLst>
          </p:cNvPr>
          <p:cNvSpPr>
            <a:spLocks noGrp="1"/>
          </p:cNvSpPr>
          <p:nvPr>
            <p:ph type="title"/>
          </p:nvPr>
        </p:nvSpPr>
        <p:spPr/>
        <p:txBody>
          <a:bodyPr/>
          <a:lstStyle/>
          <a:p>
            <a:r>
              <a:rPr lang="en-GB" dirty="0"/>
              <a:t>Pandas</a:t>
            </a:r>
          </a:p>
        </p:txBody>
      </p:sp>
      <p:sp>
        <p:nvSpPr>
          <p:cNvPr id="3" name="Content Placeholder 2">
            <a:extLst>
              <a:ext uri="{FF2B5EF4-FFF2-40B4-BE49-F238E27FC236}">
                <a16:creationId xmlns:a16="http://schemas.microsoft.com/office/drawing/2014/main" id="{1C017446-7215-440E-88A9-8AC91029BDE4}"/>
              </a:ext>
            </a:extLst>
          </p:cNvPr>
          <p:cNvSpPr>
            <a:spLocks noGrp="1"/>
          </p:cNvSpPr>
          <p:nvPr>
            <p:ph idx="1"/>
          </p:nvPr>
        </p:nvSpPr>
        <p:spPr/>
        <p:txBody>
          <a:bodyPr>
            <a:normAutofit/>
          </a:bodyPr>
          <a:lstStyle/>
          <a:p>
            <a:r>
              <a:rPr lang="en-GB" dirty="0"/>
              <a:t>Pandas is a library built on top of </a:t>
            </a:r>
            <a:r>
              <a:rPr lang="en-GB" dirty="0" err="1"/>
              <a:t>numpy</a:t>
            </a:r>
            <a:r>
              <a:rPr lang="en-GB" dirty="0"/>
              <a:t> to further increase the capability of working with data</a:t>
            </a:r>
          </a:p>
          <a:p>
            <a:r>
              <a:rPr lang="en-GB" dirty="0"/>
              <a:t>It provides functionality to work with labelled data, time series and is robust against heterogeneity and missing data</a:t>
            </a:r>
          </a:p>
          <a:p>
            <a:r>
              <a:rPr lang="en-GB" dirty="0"/>
              <a:t>Pandas implements the data structures that are also present in R, which is great for inspecting, cleaning and analysing data</a:t>
            </a:r>
          </a:p>
          <a:p>
            <a:r>
              <a:rPr lang="en-GB" dirty="0"/>
              <a:t>If you did not already you can install Pandas with </a:t>
            </a:r>
            <a:r>
              <a:rPr lang="en-GB" dirty="0" err="1"/>
              <a:t>conda</a:t>
            </a:r>
            <a:r>
              <a:rPr lang="en-GB" dirty="0"/>
              <a:t> or pip</a:t>
            </a:r>
          </a:p>
          <a:p>
            <a:r>
              <a:rPr lang="en-GB" dirty="0"/>
              <a:t>In Python you can use pandas as </a:t>
            </a:r>
            <a:r>
              <a:rPr lang="en-GB" sz="2000" dirty="0">
                <a:latin typeface="Consolas" panose="020B0609020204030204" pitchFamily="49" charset="0"/>
              </a:rPr>
              <a:t>import pandas as pd</a:t>
            </a:r>
          </a:p>
          <a:p>
            <a:pPr lvl="1"/>
            <a:r>
              <a:rPr lang="en-GB"/>
              <a:t>Code </a:t>
            </a:r>
            <a:r>
              <a:rPr lang="en-GB" dirty="0"/>
              <a:t>in the following will presume imports of </a:t>
            </a:r>
            <a:r>
              <a:rPr lang="en-GB" sz="1600" dirty="0">
                <a:latin typeface="Consolas" panose="020B0609020204030204" pitchFamily="49" charset="0"/>
              </a:rPr>
              <a:t>pandas as pd</a:t>
            </a:r>
            <a:r>
              <a:rPr lang="en-GB" dirty="0"/>
              <a:t>, </a:t>
            </a:r>
            <a:r>
              <a:rPr lang="en-GB" sz="1600" dirty="0" err="1">
                <a:latin typeface="Consolas" panose="020B0609020204030204" pitchFamily="49" charset="0"/>
              </a:rPr>
              <a:t>numpy</a:t>
            </a:r>
            <a:r>
              <a:rPr lang="en-GB" sz="1600" dirty="0">
                <a:latin typeface="Consolas" panose="020B0609020204030204" pitchFamily="49" charset="0"/>
              </a:rPr>
              <a:t> as np</a:t>
            </a:r>
            <a:r>
              <a:rPr lang="en-GB" dirty="0"/>
              <a:t>, and </a:t>
            </a:r>
            <a:r>
              <a:rPr lang="en-GB" sz="1600" dirty="0" err="1">
                <a:latin typeface="Consolas" panose="020B0609020204030204" pitchFamily="49" charset="0"/>
              </a:rPr>
              <a:t>pyplot</a:t>
            </a:r>
            <a:r>
              <a:rPr lang="en-GB" sz="1600" dirty="0">
                <a:latin typeface="Consolas" panose="020B0609020204030204" pitchFamily="49" charset="0"/>
              </a:rPr>
              <a:t> as </a:t>
            </a:r>
            <a:r>
              <a:rPr lang="en-GB" sz="1600" dirty="0" err="1">
                <a:latin typeface="Consolas" panose="020B0609020204030204" pitchFamily="49" charset="0"/>
              </a:rPr>
              <a:t>plt</a:t>
            </a:r>
            <a:endParaRPr lang="en-GB" dirty="0">
              <a:latin typeface="Consolas" panose="020B0609020204030204" pitchFamily="49" charset="0"/>
            </a:endParaRPr>
          </a:p>
        </p:txBody>
      </p:sp>
      <p:sp>
        <p:nvSpPr>
          <p:cNvPr id="4" name="Slide Number Placeholder 3">
            <a:extLst>
              <a:ext uri="{FF2B5EF4-FFF2-40B4-BE49-F238E27FC236}">
                <a16:creationId xmlns:a16="http://schemas.microsoft.com/office/drawing/2014/main" id="{6E1CDF70-A48F-482B-AEEE-72826AB082CE}"/>
              </a:ext>
            </a:extLst>
          </p:cNvPr>
          <p:cNvSpPr>
            <a:spLocks noGrp="1"/>
          </p:cNvSpPr>
          <p:nvPr>
            <p:ph type="sldNum" sz="quarter" idx="12"/>
          </p:nvPr>
        </p:nvSpPr>
        <p:spPr/>
        <p:txBody>
          <a:bodyPr/>
          <a:lstStyle/>
          <a:p>
            <a:fld id="{89C4E583-6443-4199-AF95-A2ECCC288D48}" type="slidenum">
              <a:rPr lang="en-GB" smtClean="0"/>
              <a:t>61</a:t>
            </a:fld>
            <a:endParaRPr lang="en-GB"/>
          </a:p>
        </p:txBody>
      </p:sp>
      <p:sp>
        <p:nvSpPr>
          <p:cNvPr id="7" name="Rectangle 6">
            <a:extLst>
              <a:ext uri="{FF2B5EF4-FFF2-40B4-BE49-F238E27FC236}">
                <a16:creationId xmlns:a16="http://schemas.microsoft.com/office/drawing/2014/main" id="{B8ECF379-F3D6-4F14-BB54-0F10A35C127D}"/>
              </a:ext>
            </a:extLst>
          </p:cNvPr>
          <p:cNvSpPr/>
          <p:nvPr/>
        </p:nvSpPr>
        <p:spPr>
          <a:xfrm>
            <a:off x="6666950" y="573407"/>
            <a:ext cx="5525050" cy="830997"/>
          </a:xfrm>
          <a:prstGeom prst="rect">
            <a:avLst/>
          </a:prstGeom>
        </p:spPr>
        <p:txBody>
          <a:bodyPr wrap="square">
            <a:spAutoFit/>
          </a:bodyPr>
          <a:lstStyle/>
          <a:p>
            <a:r>
              <a:rPr lang="en-GB" sz="1600" i="1" dirty="0"/>
              <a:t>“pandas</a:t>
            </a:r>
            <a:r>
              <a:rPr lang="en-GB" sz="1600" dirty="0"/>
              <a:t> is an open source, BSD-licensed library providing high-performance, easy-to-use data structures and data analysis tools for the Python programming language.”</a:t>
            </a:r>
          </a:p>
        </p:txBody>
      </p:sp>
      <p:sp>
        <p:nvSpPr>
          <p:cNvPr id="11" name="Rectangle 10">
            <a:extLst>
              <a:ext uri="{FF2B5EF4-FFF2-40B4-BE49-F238E27FC236}">
                <a16:creationId xmlns:a16="http://schemas.microsoft.com/office/drawing/2014/main" id="{7A8452F5-09C7-476F-B75B-11BB906B35FE}"/>
              </a:ext>
            </a:extLst>
          </p:cNvPr>
          <p:cNvSpPr/>
          <p:nvPr/>
        </p:nvSpPr>
        <p:spPr>
          <a:xfrm>
            <a:off x="10556470" y="1088723"/>
            <a:ext cx="1539524" cy="307777"/>
          </a:xfrm>
          <a:prstGeom prst="rect">
            <a:avLst/>
          </a:prstGeom>
        </p:spPr>
        <p:txBody>
          <a:bodyPr wrap="none">
            <a:spAutoFit/>
          </a:bodyPr>
          <a:lstStyle/>
          <a:p>
            <a:r>
              <a:rPr lang="en-GB" sz="1400" dirty="0">
                <a:hlinkClick r:id="rId2"/>
              </a:rPr>
              <a:t>pandas.pydata.org</a:t>
            </a:r>
            <a:endParaRPr lang="en-GB" sz="1400" dirty="0"/>
          </a:p>
        </p:txBody>
      </p:sp>
    </p:spTree>
    <p:extLst>
      <p:ext uri="{BB962C8B-B14F-4D97-AF65-F5344CB8AC3E}">
        <p14:creationId xmlns:p14="http://schemas.microsoft.com/office/powerpoint/2010/main" val="215529971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50534B-6DBC-4AE3-9F54-E22D4445F53D}"/>
              </a:ext>
            </a:extLst>
          </p:cNvPr>
          <p:cNvSpPr>
            <a:spLocks noGrp="1"/>
          </p:cNvSpPr>
          <p:nvPr>
            <p:ph type="title"/>
          </p:nvPr>
        </p:nvSpPr>
        <p:spPr/>
        <p:txBody>
          <a:bodyPr/>
          <a:lstStyle/>
          <a:p>
            <a:r>
              <a:rPr lang="en-GB" dirty="0"/>
              <a:t>Pandas Datatypes: Series</a:t>
            </a:r>
          </a:p>
        </p:txBody>
      </p:sp>
      <p:sp>
        <p:nvSpPr>
          <p:cNvPr id="3" name="Content Placeholder 2">
            <a:extLst>
              <a:ext uri="{FF2B5EF4-FFF2-40B4-BE49-F238E27FC236}">
                <a16:creationId xmlns:a16="http://schemas.microsoft.com/office/drawing/2014/main" id="{9D7DB142-4A7C-4F78-A63D-4DCE00A61CEB}"/>
              </a:ext>
            </a:extLst>
          </p:cNvPr>
          <p:cNvSpPr>
            <a:spLocks noGrp="1"/>
          </p:cNvSpPr>
          <p:nvPr>
            <p:ph sz="half" idx="1"/>
          </p:nvPr>
        </p:nvSpPr>
        <p:spPr/>
        <p:txBody>
          <a:bodyPr>
            <a:normAutofit/>
          </a:bodyPr>
          <a:lstStyle/>
          <a:p>
            <a:r>
              <a:rPr lang="en-GB" dirty="0"/>
              <a:t>A </a:t>
            </a:r>
            <a:r>
              <a:rPr lang="en-GB" dirty="0">
                <a:hlinkClick r:id="rId2"/>
              </a:rPr>
              <a:t>Pandas Series</a:t>
            </a:r>
            <a:r>
              <a:rPr lang="en-GB" baseline="30000" dirty="0"/>
              <a:t>[1]</a:t>
            </a:r>
            <a:r>
              <a:rPr lang="en-GB" dirty="0"/>
              <a:t> is a one-dimensional array of indexed data</a:t>
            </a:r>
          </a:p>
          <a:p>
            <a:r>
              <a:rPr lang="en-GB" dirty="0"/>
              <a:t>At first, this might sound like a simple </a:t>
            </a:r>
            <a:r>
              <a:rPr lang="en-GB" dirty="0" err="1"/>
              <a:t>numpy</a:t>
            </a:r>
            <a:r>
              <a:rPr lang="en-GB" dirty="0"/>
              <a:t> </a:t>
            </a:r>
            <a:r>
              <a:rPr lang="en-GB" dirty="0" err="1"/>
              <a:t>ndarray</a:t>
            </a:r>
            <a:r>
              <a:rPr lang="en-GB" dirty="0"/>
              <a:t>, but the key difference is that </a:t>
            </a:r>
            <a:r>
              <a:rPr lang="en-GB" i="1" dirty="0"/>
              <a:t>indexed</a:t>
            </a:r>
            <a:r>
              <a:rPr lang="en-GB" dirty="0"/>
              <a:t> part</a:t>
            </a:r>
          </a:p>
          <a:p>
            <a:r>
              <a:rPr lang="en-GB" dirty="0"/>
              <a:t>We can create a series from any object that can be a </a:t>
            </a:r>
            <a:r>
              <a:rPr lang="en-GB" dirty="0" err="1"/>
              <a:t>ndarray</a:t>
            </a:r>
            <a:r>
              <a:rPr lang="en-GB" dirty="0"/>
              <a:t>, and we can optionally provide an index list of same length</a:t>
            </a:r>
          </a:p>
          <a:p>
            <a:r>
              <a:rPr lang="en-GB" dirty="0"/>
              <a:t>We can then index the series not just by numbers, like we are used to, but using the index values as well</a:t>
            </a:r>
          </a:p>
        </p:txBody>
      </p:sp>
      <p:sp>
        <p:nvSpPr>
          <p:cNvPr id="5" name="Content Placeholder 4">
            <a:extLst>
              <a:ext uri="{FF2B5EF4-FFF2-40B4-BE49-F238E27FC236}">
                <a16:creationId xmlns:a16="http://schemas.microsoft.com/office/drawing/2014/main" id="{579932BB-E88C-4A2B-BC3B-61F3E1E15735}"/>
              </a:ext>
            </a:extLst>
          </p:cNvPr>
          <p:cNvSpPr>
            <a:spLocks noGrp="1"/>
          </p:cNvSpPr>
          <p:nvPr>
            <p:ph sz="half" idx="2"/>
          </p:nvPr>
        </p:nvSpPr>
        <p:spPr/>
        <p:txBody>
          <a:bodyPr>
            <a:normAutofit/>
          </a:bodyPr>
          <a:lstStyle/>
          <a:p>
            <a:r>
              <a:rPr lang="en-GB" sz="1050" dirty="0">
                <a:solidFill>
                  <a:srgbClr val="333333"/>
                </a:solidFill>
                <a:latin typeface="Consolas" panose="020B0609020204030204" pitchFamily="49" charset="0"/>
              </a:rPr>
              <a:t>data </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err="1">
                <a:solidFill>
                  <a:srgbClr val="333333"/>
                </a:solidFill>
                <a:latin typeface="Consolas" panose="020B0609020204030204" pitchFamily="49" charset="0"/>
              </a:rPr>
              <a:t>pd</a:t>
            </a:r>
            <a:r>
              <a:rPr lang="en-GB" sz="1050" dirty="0" err="1">
                <a:solidFill>
                  <a:srgbClr val="777777"/>
                </a:solidFill>
                <a:latin typeface="Consolas" panose="020B0609020204030204" pitchFamily="49" charset="0"/>
              </a:rPr>
              <a:t>.</a:t>
            </a:r>
            <a:r>
              <a:rPr lang="en-GB" sz="1050" dirty="0" err="1">
                <a:solidFill>
                  <a:srgbClr val="333333"/>
                </a:solidFill>
                <a:latin typeface="Consolas" panose="020B0609020204030204" pitchFamily="49" charset="0"/>
              </a:rPr>
              <a:t>Series</a:t>
            </a:r>
            <a:r>
              <a:rPr lang="en-GB" sz="1050" dirty="0">
                <a:solidFill>
                  <a:srgbClr val="777777"/>
                </a:solidFill>
                <a:latin typeface="Consolas" panose="020B0609020204030204" pitchFamily="49" charset="0"/>
              </a:rPr>
              <a:t>([</a:t>
            </a:r>
            <a:r>
              <a:rPr lang="en-GB" sz="1050" dirty="0">
                <a:solidFill>
                  <a:srgbClr val="AB6526"/>
                </a:solidFill>
                <a:latin typeface="Consolas" panose="020B0609020204030204" pitchFamily="49" charset="0"/>
              </a:rPr>
              <a:t>0.5</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AB6526"/>
                </a:solidFill>
                <a:latin typeface="Consolas" panose="020B0609020204030204" pitchFamily="49" charset="0"/>
              </a:rPr>
              <a:t>1</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AB6526"/>
                </a:solidFill>
                <a:latin typeface="Consolas" panose="020B0609020204030204" pitchFamily="49" charset="0"/>
              </a:rPr>
              <a:t>2</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AB6526"/>
                </a:solidFill>
                <a:latin typeface="Consolas" panose="020B0609020204030204" pitchFamily="49" charset="0"/>
              </a:rPr>
              <a:t>2.5</a:t>
            </a:r>
            <a:r>
              <a:rPr lang="en-GB" sz="1050" dirty="0">
                <a:solidFill>
                  <a:srgbClr val="777777"/>
                </a:solidFill>
                <a:latin typeface="Consolas" panose="020B0609020204030204" pitchFamily="49" charset="0"/>
              </a:rPr>
              <a:t>])</a:t>
            </a:r>
            <a:endParaRPr lang="en-GB" sz="1050" dirty="0">
              <a:solidFill>
                <a:srgbClr val="333333"/>
              </a:solidFill>
              <a:latin typeface="Consolas" panose="020B0609020204030204" pitchFamily="49" charset="0"/>
            </a:endParaRPr>
          </a:p>
          <a:p>
            <a:r>
              <a:rPr lang="en-GB" sz="1050" b="1" dirty="0">
                <a:solidFill>
                  <a:srgbClr val="AA3731"/>
                </a:solidFill>
                <a:latin typeface="Consolas" panose="020B0609020204030204" pitchFamily="49" charset="0"/>
              </a:rPr>
              <a:t>print</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data</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data</a:t>
            </a:r>
            <a:r>
              <a:rPr lang="en-GB" sz="1050" dirty="0">
                <a:solidFill>
                  <a:srgbClr val="777777"/>
                </a:solidFill>
                <a:latin typeface="Consolas" panose="020B0609020204030204" pitchFamily="49" charset="0"/>
              </a:rPr>
              <a:t>[</a:t>
            </a:r>
            <a:r>
              <a:rPr lang="en-GB" sz="1050" dirty="0">
                <a:solidFill>
                  <a:srgbClr val="AB6526"/>
                </a:solidFill>
                <a:latin typeface="Consolas" panose="020B0609020204030204" pitchFamily="49" charset="0"/>
              </a:rPr>
              <a:t>1</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data</a:t>
            </a:r>
            <a:r>
              <a:rPr lang="en-GB" sz="1050" dirty="0">
                <a:solidFill>
                  <a:srgbClr val="777777"/>
                </a:solidFill>
                <a:latin typeface="Consolas" panose="020B0609020204030204" pitchFamily="49" charset="0"/>
              </a:rPr>
              <a:t>[</a:t>
            </a:r>
            <a:r>
              <a:rPr lang="en-GB" sz="1050" dirty="0">
                <a:solidFill>
                  <a:srgbClr val="AB6526"/>
                </a:solidFill>
                <a:latin typeface="Consolas" panose="020B0609020204030204" pitchFamily="49" charset="0"/>
              </a:rPr>
              <a:t>1</a:t>
            </a:r>
            <a:r>
              <a:rPr lang="en-GB" sz="1050" dirty="0">
                <a:solidFill>
                  <a:srgbClr val="777777"/>
                </a:solidFill>
                <a:latin typeface="Consolas" panose="020B0609020204030204" pitchFamily="49" charset="0"/>
              </a:rPr>
              <a:t>:</a:t>
            </a:r>
            <a:r>
              <a:rPr lang="en-GB" sz="1050" dirty="0">
                <a:solidFill>
                  <a:srgbClr val="AB6526"/>
                </a:solidFill>
                <a:latin typeface="Consolas" panose="020B0609020204030204" pitchFamily="49" charset="0"/>
              </a:rPr>
              <a:t>3</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err="1">
                <a:solidFill>
                  <a:srgbClr val="7A3E9D"/>
                </a:solidFill>
                <a:latin typeface="Consolas" panose="020B0609020204030204" pitchFamily="49" charset="0"/>
              </a:rPr>
              <a:t>sep</a:t>
            </a:r>
            <a:r>
              <a:rPr lang="en-GB" sz="1050" dirty="0">
                <a:solidFill>
                  <a:srgbClr val="777777"/>
                </a:solidFill>
                <a:latin typeface="Consolas" panose="020B0609020204030204" pitchFamily="49" charset="0"/>
              </a:rPr>
              <a:t>="\n")</a:t>
            </a:r>
            <a:endParaRPr lang="en-GB" sz="1050" dirty="0">
              <a:solidFill>
                <a:srgbClr val="333333"/>
              </a:solidFill>
              <a:latin typeface="Consolas" panose="020B0609020204030204" pitchFamily="49" charset="0"/>
            </a:endParaRPr>
          </a:p>
          <a:p>
            <a:br>
              <a:rPr lang="en-GB" sz="1050" dirty="0">
                <a:solidFill>
                  <a:srgbClr val="333333"/>
                </a:solidFill>
                <a:latin typeface="Consolas" panose="020B0609020204030204" pitchFamily="49" charset="0"/>
              </a:rPr>
            </a:br>
            <a:r>
              <a:rPr lang="en-GB" sz="1050" dirty="0">
                <a:solidFill>
                  <a:srgbClr val="333333"/>
                </a:solidFill>
                <a:latin typeface="Consolas" panose="020B0609020204030204" pitchFamily="49" charset="0"/>
              </a:rPr>
              <a:t>index </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448C27"/>
                </a:solidFill>
                <a:latin typeface="Consolas" panose="020B0609020204030204" pitchFamily="49" charset="0"/>
              </a:rPr>
              <a:t>a</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448C27"/>
                </a:solidFill>
                <a:latin typeface="Consolas" panose="020B0609020204030204" pitchFamily="49" charset="0"/>
              </a:rPr>
              <a:t>b</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448C27"/>
                </a:solidFill>
                <a:latin typeface="Consolas" panose="020B0609020204030204" pitchFamily="49" charset="0"/>
              </a:rPr>
              <a:t>c</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448C27"/>
                </a:solidFill>
                <a:latin typeface="Consolas" panose="020B0609020204030204" pitchFamily="49" charset="0"/>
              </a:rPr>
              <a:t>z</a:t>
            </a:r>
            <a:r>
              <a:rPr lang="en-GB" sz="1050" dirty="0">
                <a:solidFill>
                  <a:srgbClr val="777777"/>
                </a:solidFill>
                <a:latin typeface="Consolas" panose="020B0609020204030204" pitchFamily="49" charset="0"/>
              </a:rPr>
              <a:t>']</a:t>
            </a:r>
            <a:endParaRPr lang="en-GB" sz="1050" dirty="0">
              <a:solidFill>
                <a:srgbClr val="333333"/>
              </a:solidFill>
              <a:latin typeface="Consolas" panose="020B0609020204030204" pitchFamily="49" charset="0"/>
            </a:endParaRPr>
          </a:p>
          <a:p>
            <a:r>
              <a:rPr lang="en-GB" sz="1050" dirty="0" err="1">
                <a:solidFill>
                  <a:srgbClr val="333333"/>
                </a:solidFill>
                <a:latin typeface="Consolas" panose="020B0609020204030204" pitchFamily="49" charset="0"/>
              </a:rPr>
              <a:t>data</a:t>
            </a:r>
            <a:r>
              <a:rPr lang="en-GB" sz="1050" dirty="0" err="1">
                <a:solidFill>
                  <a:srgbClr val="777777"/>
                </a:solidFill>
                <a:latin typeface="Consolas" panose="020B0609020204030204" pitchFamily="49" charset="0"/>
              </a:rPr>
              <a:t>.</a:t>
            </a:r>
            <a:r>
              <a:rPr lang="en-GB" sz="1050" dirty="0" err="1">
                <a:solidFill>
                  <a:srgbClr val="333333"/>
                </a:solidFill>
                <a:latin typeface="Consolas" panose="020B0609020204030204" pitchFamily="49" charset="0"/>
              </a:rPr>
              <a:t>index</a:t>
            </a:r>
            <a:r>
              <a:rPr lang="en-GB" sz="1050" dirty="0">
                <a:solidFill>
                  <a:srgbClr val="333333"/>
                </a:solidFill>
                <a:latin typeface="Consolas" panose="020B0609020204030204" pitchFamily="49" charset="0"/>
              </a:rPr>
              <a:t> </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index</a:t>
            </a:r>
          </a:p>
          <a:p>
            <a:r>
              <a:rPr lang="en-GB" sz="1050" b="1" dirty="0">
                <a:solidFill>
                  <a:srgbClr val="AA3731"/>
                </a:solidFill>
                <a:latin typeface="Consolas" panose="020B0609020204030204" pitchFamily="49" charset="0"/>
              </a:rPr>
              <a:t>print</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data</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data</a:t>
            </a:r>
            <a:r>
              <a:rPr lang="en-GB" sz="1050" dirty="0">
                <a:solidFill>
                  <a:srgbClr val="777777"/>
                </a:solidFill>
                <a:latin typeface="Consolas" panose="020B0609020204030204" pitchFamily="49" charset="0"/>
              </a:rPr>
              <a:t>['</a:t>
            </a:r>
            <a:r>
              <a:rPr lang="en-GB" sz="1050" dirty="0">
                <a:solidFill>
                  <a:srgbClr val="448C27"/>
                </a:solidFill>
                <a:latin typeface="Consolas" panose="020B0609020204030204" pitchFamily="49" charset="0"/>
              </a:rPr>
              <a:t>a</a:t>
            </a:r>
            <a:r>
              <a:rPr lang="en-GB" sz="1050" dirty="0">
                <a:solidFill>
                  <a:srgbClr val="777777"/>
                </a:solidFill>
                <a:latin typeface="Consolas" panose="020B0609020204030204" pitchFamily="49" charset="0"/>
              </a:rPr>
              <a:t>'],</a:t>
            </a:r>
            <a:r>
              <a:rPr lang="en-GB" sz="1050" dirty="0">
                <a:solidFill>
                  <a:srgbClr val="333333"/>
                </a:solidFill>
                <a:latin typeface="Consolas" panose="020B0609020204030204" pitchFamily="49" charset="0"/>
              </a:rPr>
              <a:t> </a:t>
            </a:r>
            <a:r>
              <a:rPr lang="en-GB" sz="1050" dirty="0" err="1">
                <a:solidFill>
                  <a:srgbClr val="7A3E9D"/>
                </a:solidFill>
                <a:latin typeface="Consolas" panose="020B0609020204030204" pitchFamily="49" charset="0"/>
              </a:rPr>
              <a:t>sep</a:t>
            </a:r>
            <a:r>
              <a:rPr lang="en-GB" sz="1050" dirty="0">
                <a:solidFill>
                  <a:srgbClr val="777777"/>
                </a:solidFill>
                <a:latin typeface="Consolas" panose="020B0609020204030204" pitchFamily="49" charset="0"/>
              </a:rPr>
              <a:t>="\n")</a:t>
            </a:r>
            <a:endParaRPr lang="en-GB" sz="1050" dirty="0">
              <a:solidFill>
                <a:srgbClr val="333333"/>
              </a:solidFill>
              <a:latin typeface="Consolas" panose="020B0609020204030204" pitchFamily="49" charset="0"/>
            </a:endParaRPr>
          </a:p>
          <a:p>
            <a:endParaRPr lang="en-GB" sz="1050" dirty="0">
              <a:latin typeface="Consolas" panose="020B0609020204030204" pitchFamily="49" charset="0"/>
            </a:endParaRPr>
          </a:p>
          <a:p>
            <a:r>
              <a:rPr lang="en-GB" sz="1050" i="1" dirty="0">
                <a:latin typeface="Consolas" panose="020B0609020204030204" pitchFamily="49" charset="0"/>
              </a:rPr>
              <a:t>Output:</a:t>
            </a:r>
            <a:endParaRPr lang="en-GB" sz="1050" dirty="0">
              <a:latin typeface="Consolas" panose="020B0609020204030204" pitchFamily="49" charset="0"/>
            </a:endParaRPr>
          </a:p>
          <a:p>
            <a:r>
              <a:rPr lang="en-GB" sz="1050" dirty="0">
                <a:latin typeface="Consolas" panose="020B0609020204030204" pitchFamily="49" charset="0"/>
              </a:rPr>
              <a:t>0    0.5</a:t>
            </a:r>
          </a:p>
          <a:p>
            <a:r>
              <a:rPr lang="en-GB" sz="1050" dirty="0">
                <a:latin typeface="Consolas" panose="020B0609020204030204" pitchFamily="49" charset="0"/>
              </a:rPr>
              <a:t>1    1.0</a:t>
            </a:r>
          </a:p>
          <a:p>
            <a:r>
              <a:rPr lang="en-GB" sz="1050" dirty="0">
                <a:latin typeface="Consolas" panose="020B0609020204030204" pitchFamily="49" charset="0"/>
              </a:rPr>
              <a:t>2    2.0</a:t>
            </a:r>
          </a:p>
          <a:p>
            <a:r>
              <a:rPr lang="en-GB" sz="1050" dirty="0">
                <a:latin typeface="Consolas" panose="020B0609020204030204" pitchFamily="49" charset="0"/>
              </a:rPr>
              <a:t>3    2.5</a:t>
            </a:r>
          </a:p>
          <a:p>
            <a:r>
              <a:rPr lang="en-GB" sz="1050" dirty="0" err="1">
                <a:latin typeface="Consolas" panose="020B0609020204030204" pitchFamily="49" charset="0"/>
              </a:rPr>
              <a:t>dtype</a:t>
            </a:r>
            <a:r>
              <a:rPr lang="en-GB" sz="1050" dirty="0">
                <a:latin typeface="Consolas" panose="020B0609020204030204" pitchFamily="49" charset="0"/>
              </a:rPr>
              <a:t>: float64</a:t>
            </a:r>
          </a:p>
          <a:p>
            <a:r>
              <a:rPr lang="en-GB" sz="1050" dirty="0">
                <a:latin typeface="Consolas" panose="020B0609020204030204" pitchFamily="49" charset="0"/>
              </a:rPr>
              <a:t>1.0</a:t>
            </a:r>
          </a:p>
          <a:p>
            <a:r>
              <a:rPr lang="en-GB" sz="1050" dirty="0">
                <a:latin typeface="Consolas" panose="020B0609020204030204" pitchFamily="49" charset="0"/>
              </a:rPr>
              <a:t>1    1.0</a:t>
            </a:r>
          </a:p>
          <a:p>
            <a:r>
              <a:rPr lang="en-GB" sz="1050" dirty="0">
                <a:latin typeface="Consolas" panose="020B0609020204030204" pitchFamily="49" charset="0"/>
              </a:rPr>
              <a:t>2    2.0</a:t>
            </a:r>
          </a:p>
          <a:p>
            <a:r>
              <a:rPr lang="en-GB" sz="1050" dirty="0" err="1">
                <a:latin typeface="Consolas" panose="020B0609020204030204" pitchFamily="49" charset="0"/>
              </a:rPr>
              <a:t>dtype</a:t>
            </a:r>
            <a:r>
              <a:rPr lang="en-GB" sz="1050" dirty="0">
                <a:latin typeface="Consolas" panose="020B0609020204030204" pitchFamily="49" charset="0"/>
              </a:rPr>
              <a:t>: float64</a:t>
            </a:r>
          </a:p>
          <a:p>
            <a:endParaRPr lang="en-GB" sz="1050" dirty="0">
              <a:latin typeface="Consolas" panose="020B0609020204030204" pitchFamily="49" charset="0"/>
            </a:endParaRPr>
          </a:p>
          <a:p>
            <a:r>
              <a:rPr lang="en-GB" sz="1050" dirty="0">
                <a:latin typeface="Consolas" panose="020B0609020204030204" pitchFamily="49" charset="0"/>
              </a:rPr>
              <a:t>a    0.5</a:t>
            </a:r>
          </a:p>
          <a:p>
            <a:r>
              <a:rPr lang="en-GB" sz="1050" dirty="0">
                <a:latin typeface="Consolas" panose="020B0609020204030204" pitchFamily="49" charset="0"/>
              </a:rPr>
              <a:t>b    1.0</a:t>
            </a:r>
          </a:p>
          <a:p>
            <a:r>
              <a:rPr lang="en-GB" sz="1050" dirty="0">
                <a:latin typeface="Consolas" panose="020B0609020204030204" pitchFamily="49" charset="0"/>
              </a:rPr>
              <a:t>c    2.0</a:t>
            </a:r>
          </a:p>
          <a:p>
            <a:r>
              <a:rPr lang="en-GB" sz="1050" dirty="0">
                <a:latin typeface="Consolas" panose="020B0609020204030204" pitchFamily="49" charset="0"/>
              </a:rPr>
              <a:t>z    2.5</a:t>
            </a:r>
          </a:p>
          <a:p>
            <a:r>
              <a:rPr lang="en-GB" sz="1050" dirty="0" err="1">
                <a:latin typeface="Consolas" panose="020B0609020204030204" pitchFamily="49" charset="0"/>
              </a:rPr>
              <a:t>dtype</a:t>
            </a:r>
            <a:r>
              <a:rPr lang="en-GB" sz="1050" dirty="0">
                <a:latin typeface="Consolas" panose="020B0609020204030204" pitchFamily="49" charset="0"/>
              </a:rPr>
              <a:t>: float64</a:t>
            </a:r>
          </a:p>
          <a:p>
            <a:r>
              <a:rPr lang="en-GB" sz="1050" dirty="0">
                <a:latin typeface="Consolas" panose="020B0609020204030204" pitchFamily="49" charset="0"/>
              </a:rPr>
              <a:t>0.5</a:t>
            </a:r>
          </a:p>
        </p:txBody>
      </p:sp>
      <p:sp>
        <p:nvSpPr>
          <p:cNvPr id="4" name="Slide Number Placeholder 3">
            <a:extLst>
              <a:ext uri="{FF2B5EF4-FFF2-40B4-BE49-F238E27FC236}">
                <a16:creationId xmlns:a16="http://schemas.microsoft.com/office/drawing/2014/main" id="{90D842AF-4284-4CB3-A56F-4882AFC5C47D}"/>
              </a:ext>
            </a:extLst>
          </p:cNvPr>
          <p:cNvSpPr>
            <a:spLocks noGrp="1"/>
          </p:cNvSpPr>
          <p:nvPr>
            <p:ph type="sldNum" sz="quarter" idx="12"/>
          </p:nvPr>
        </p:nvSpPr>
        <p:spPr/>
        <p:txBody>
          <a:bodyPr/>
          <a:lstStyle/>
          <a:p>
            <a:fld id="{89C4E583-6443-4199-AF95-A2ECCC288D48}" type="slidenum">
              <a:rPr lang="en-GB" smtClean="0"/>
              <a:t>62</a:t>
            </a:fld>
            <a:endParaRPr lang="en-GB"/>
          </a:p>
        </p:txBody>
      </p:sp>
      <p:sp>
        <p:nvSpPr>
          <p:cNvPr id="7" name="Rectangle 6">
            <a:extLst>
              <a:ext uri="{FF2B5EF4-FFF2-40B4-BE49-F238E27FC236}">
                <a16:creationId xmlns:a16="http://schemas.microsoft.com/office/drawing/2014/main" id="{C40EEFD2-6513-42FE-9AC8-7B2179B9E53C}"/>
              </a:ext>
            </a:extLst>
          </p:cNvPr>
          <p:cNvSpPr/>
          <p:nvPr/>
        </p:nvSpPr>
        <p:spPr>
          <a:xfrm>
            <a:off x="1190445" y="5638261"/>
            <a:ext cx="4751426" cy="461665"/>
          </a:xfrm>
          <a:prstGeom prst="rect">
            <a:avLst/>
          </a:prstGeom>
          <a:solidFill>
            <a:schemeClr val="bg1">
              <a:lumMod val="95000"/>
            </a:schemeClr>
          </a:solidFill>
        </p:spPr>
        <p:txBody>
          <a:bodyPr wrap="square">
            <a:spAutoFit/>
          </a:bodyPr>
          <a:lstStyle/>
          <a:p>
            <a:r>
              <a:rPr lang="en-GB" sz="1200" dirty="0">
                <a:solidFill>
                  <a:srgbClr val="7A3E9D"/>
                </a:solidFill>
                <a:latin typeface="Consolas" panose="020B0609020204030204" pitchFamily="49" charset="0"/>
              </a:rPr>
              <a:t>class</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pandas</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dtype</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name</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copy</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False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fastpath</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False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p:txBody>
      </p:sp>
      <p:sp>
        <p:nvSpPr>
          <p:cNvPr id="6" name="Rectangle 5">
            <a:extLst>
              <a:ext uri="{FF2B5EF4-FFF2-40B4-BE49-F238E27FC236}">
                <a16:creationId xmlns:a16="http://schemas.microsoft.com/office/drawing/2014/main" id="{85231918-06E8-4420-A7C6-F0BDF15C3BBC}"/>
              </a:ext>
            </a:extLst>
          </p:cNvPr>
          <p:cNvSpPr/>
          <p:nvPr/>
        </p:nvSpPr>
        <p:spPr>
          <a:xfrm>
            <a:off x="5941871" y="5977468"/>
            <a:ext cx="6022848" cy="307777"/>
          </a:xfrm>
          <a:prstGeom prst="rect">
            <a:avLst/>
          </a:prstGeom>
        </p:spPr>
        <p:txBody>
          <a:bodyPr wrap="square">
            <a:spAutoFit/>
          </a:bodyPr>
          <a:lstStyle/>
          <a:p>
            <a:r>
              <a:rPr lang="en-GB" sz="1400" dirty="0">
                <a:hlinkClick r:id="rId2"/>
              </a:rPr>
              <a:t>[1]https://pandas.pydata.org/pandas-docs/stable/generated/pandas.Series.html</a:t>
            </a:r>
            <a:endParaRPr lang="en-GB" sz="1400" dirty="0"/>
          </a:p>
        </p:txBody>
      </p:sp>
    </p:spTree>
    <p:extLst>
      <p:ext uri="{BB962C8B-B14F-4D97-AF65-F5344CB8AC3E}">
        <p14:creationId xmlns:p14="http://schemas.microsoft.com/office/powerpoint/2010/main" val="130780435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78763F-8800-4363-B6AB-89BBA5FBA9D4}"/>
              </a:ext>
            </a:extLst>
          </p:cNvPr>
          <p:cNvSpPr>
            <a:spLocks noGrp="1"/>
          </p:cNvSpPr>
          <p:nvPr>
            <p:ph type="title"/>
          </p:nvPr>
        </p:nvSpPr>
        <p:spPr/>
        <p:txBody>
          <a:bodyPr/>
          <a:lstStyle/>
          <a:p>
            <a:r>
              <a:rPr lang="en-GB" dirty="0"/>
              <a:t>Pandas Datatypes: Series</a:t>
            </a:r>
          </a:p>
        </p:txBody>
      </p:sp>
      <p:sp>
        <p:nvSpPr>
          <p:cNvPr id="3" name="Content Placeholder 2">
            <a:extLst>
              <a:ext uri="{FF2B5EF4-FFF2-40B4-BE49-F238E27FC236}">
                <a16:creationId xmlns:a16="http://schemas.microsoft.com/office/drawing/2014/main" id="{6DDFEEC1-00A3-4BE9-842D-124F2406C62E}"/>
              </a:ext>
            </a:extLst>
          </p:cNvPr>
          <p:cNvSpPr>
            <a:spLocks noGrp="1"/>
          </p:cNvSpPr>
          <p:nvPr>
            <p:ph sz="half" idx="1"/>
          </p:nvPr>
        </p:nvSpPr>
        <p:spPr/>
        <p:txBody>
          <a:bodyPr>
            <a:normAutofit/>
          </a:bodyPr>
          <a:lstStyle/>
          <a:p>
            <a:r>
              <a:rPr lang="en-GB" dirty="0"/>
              <a:t>So instead of thinking of Series as an array, we might think of it more akin to a dictionary</a:t>
            </a:r>
          </a:p>
          <a:p>
            <a:pPr lvl="1"/>
            <a:r>
              <a:rPr lang="en-GB" dirty="0"/>
              <a:t>It is a generalisation of an array, and a specialisation of a </a:t>
            </a:r>
            <a:r>
              <a:rPr lang="en-GB" dirty="0" err="1"/>
              <a:t>dict</a:t>
            </a:r>
            <a:endParaRPr lang="en-GB" dirty="0"/>
          </a:p>
          <a:p>
            <a:r>
              <a:rPr lang="en-GB" dirty="0"/>
              <a:t>With the index being any kind of value and referring to one value, it is reminiscent</a:t>
            </a:r>
          </a:p>
          <a:p>
            <a:r>
              <a:rPr lang="en-GB" dirty="0"/>
              <a:t>But differently to a </a:t>
            </a:r>
            <a:r>
              <a:rPr lang="en-GB" dirty="0" err="1"/>
              <a:t>dict</a:t>
            </a:r>
            <a:r>
              <a:rPr lang="en-GB" dirty="0"/>
              <a:t>, order is preserved</a:t>
            </a:r>
          </a:p>
          <a:p>
            <a:r>
              <a:rPr lang="en-GB" dirty="0"/>
              <a:t>We can slice the series even using index values</a:t>
            </a:r>
          </a:p>
        </p:txBody>
      </p:sp>
      <p:sp>
        <p:nvSpPr>
          <p:cNvPr id="4" name="Content Placeholder 3">
            <a:extLst>
              <a:ext uri="{FF2B5EF4-FFF2-40B4-BE49-F238E27FC236}">
                <a16:creationId xmlns:a16="http://schemas.microsoft.com/office/drawing/2014/main" id="{4D386BAB-A776-4F41-837D-EBD1AEEFED50}"/>
              </a:ext>
            </a:extLst>
          </p:cNvPr>
          <p:cNvSpPr>
            <a:spLocks noGrp="1"/>
          </p:cNvSpPr>
          <p:nvPr>
            <p:ph sz="half" idx="2"/>
          </p:nvPr>
        </p:nvSpPr>
        <p:spPr/>
        <p:txBody>
          <a:bodyPr>
            <a:normAutofit/>
          </a:bodyPr>
          <a:lstStyle/>
          <a:p>
            <a:r>
              <a:rPr lang="en-GB" sz="1200" dirty="0" err="1">
                <a:solidFill>
                  <a:srgbClr val="333333"/>
                </a:solidFill>
                <a:latin typeface="Consolas" panose="020B0609020204030204" pitchFamily="49" charset="0"/>
              </a:rPr>
              <a:t>population_dict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Germany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80716000</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France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67210000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64100000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Sweden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10004962</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population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population_dict</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population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Germany</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France</a:t>
            </a:r>
            <a:r>
              <a:rPr lang="en-GB" sz="1200" dirty="0" err="1">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sep</a:t>
            </a:r>
            <a:r>
              <a:rPr lang="en-GB" sz="1200" dirty="0">
                <a:solidFill>
                  <a:srgbClr val="777777"/>
                </a:solidFill>
                <a:latin typeface="Consolas" panose="020B0609020204030204" pitchFamily="49" charset="0"/>
              </a:rPr>
              <a:t>="\n")</a:t>
            </a:r>
            <a:endParaRPr lang="en-GB" sz="1200" dirty="0">
              <a:solidFill>
                <a:srgbClr val="333333"/>
              </a:solidFill>
              <a:latin typeface="Consolas" panose="020B0609020204030204" pitchFamily="49" charset="0"/>
            </a:endParaRPr>
          </a:p>
          <a:p>
            <a:br>
              <a:rPr lang="en-GB" sz="1200" dirty="0">
                <a:solidFill>
                  <a:srgbClr val="333333"/>
                </a:solidFill>
                <a:latin typeface="Consolas" panose="020B0609020204030204" pitchFamily="49" charset="0"/>
              </a:rPr>
            </a:br>
            <a:endParaRPr lang="en-GB" sz="1200" dirty="0">
              <a:solidFill>
                <a:srgbClr val="333333"/>
              </a:solidFill>
              <a:latin typeface="Consolas" panose="020B0609020204030204" pitchFamily="49" charset="0"/>
            </a:endParaRPr>
          </a:p>
          <a:p>
            <a:r>
              <a:rPr lang="en-GB" sz="1200" i="1" dirty="0"/>
              <a:t>Output:</a:t>
            </a:r>
            <a:endParaRPr lang="en-GB" sz="1200" dirty="0"/>
          </a:p>
          <a:p>
            <a:r>
              <a:rPr lang="en-GB" sz="1200" dirty="0">
                <a:latin typeface="Consolas" panose="020B0609020204030204" pitchFamily="49" charset="0"/>
              </a:rPr>
              <a:t>Germany    80716000</a:t>
            </a:r>
          </a:p>
          <a:p>
            <a:r>
              <a:rPr lang="en-GB" sz="1200" dirty="0">
                <a:latin typeface="Consolas" panose="020B0609020204030204" pitchFamily="49" charset="0"/>
              </a:rPr>
              <a:t>France     67210000</a:t>
            </a:r>
          </a:p>
          <a:p>
            <a:r>
              <a:rPr lang="en-GB" sz="1200" dirty="0">
                <a:latin typeface="Consolas" panose="020B0609020204030204" pitchFamily="49" charset="0"/>
              </a:rPr>
              <a:t>UK         64100000</a:t>
            </a:r>
          </a:p>
          <a:p>
            <a:r>
              <a:rPr lang="en-GB" sz="1200" dirty="0">
                <a:latin typeface="Consolas" panose="020B0609020204030204" pitchFamily="49" charset="0"/>
              </a:rPr>
              <a:t>Sweden     10004962</a:t>
            </a:r>
          </a:p>
          <a:p>
            <a:r>
              <a:rPr lang="en-GB" sz="1200" dirty="0" err="1">
                <a:latin typeface="Consolas" panose="020B0609020204030204" pitchFamily="49" charset="0"/>
              </a:rPr>
              <a:t>dtype</a:t>
            </a:r>
            <a:r>
              <a:rPr lang="en-GB" sz="1200" dirty="0">
                <a:latin typeface="Consolas" panose="020B0609020204030204" pitchFamily="49" charset="0"/>
              </a:rPr>
              <a:t>: int64</a:t>
            </a:r>
          </a:p>
          <a:p>
            <a:r>
              <a:rPr lang="en-GB" sz="1200" dirty="0">
                <a:latin typeface="Consolas" panose="020B0609020204030204" pitchFamily="49" charset="0"/>
              </a:rPr>
              <a:t>80716000</a:t>
            </a:r>
          </a:p>
          <a:p>
            <a:r>
              <a:rPr lang="en-GB" sz="1200" dirty="0">
                <a:latin typeface="Consolas" panose="020B0609020204030204" pitchFamily="49" charset="0"/>
              </a:rPr>
              <a:t>France    67210000</a:t>
            </a:r>
          </a:p>
          <a:p>
            <a:r>
              <a:rPr lang="en-GB" sz="1200" dirty="0">
                <a:latin typeface="Consolas" panose="020B0609020204030204" pitchFamily="49" charset="0"/>
              </a:rPr>
              <a:t>UK        64100000</a:t>
            </a:r>
          </a:p>
          <a:p>
            <a:r>
              <a:rPr lang="en-GB" sz="1200" dirty="0" err="1">
                <a:latin typeface="Consolas" panose="020B0609020204030204" pitchFamily="49" charset="0"/>
              </a:rPr>
              <a:t>dtype</a:t>
            </a:r>
            <a:r>
              <a:rPr lang="en-GB" sz="1200" dirty="0">
                <a:latin typeface="Consolas" panose="020B0609020204030204" pitchFamily="49" charset="0"/>
              </a:rPr>
              <a:t>: int64</a:t>
            </a:r>
          </a:p>
        </p:txBody>
      </p:sp>
      <p:sp>
        <p:nvSpPr>
          <p:cNvPr id="5" name="Slide Number Placeholder 4">
            <a:extLst>
              <a:ext uri="{FF2B5EF4-FFF2-40B4-BE49-F238E27FC236}">
                <a16:creationId xmlns:a16="http://schemas.microsoft.com/office/drawing/2014/main" id="{B45854F5-1E2A-4894-861D-5556C9230820}"/>
              </a:ext>
            </a:extLst>
          </p:cNvPr>
          <p:cNvSpPr>
            <a:spLocks noGrp="1"/>
          </p:cNvSpPr>
          <p:nvPr>
            <p:ph type="sldNum" sz="quarter" idx="12"/>
          </p:nvPr>
        </p:nvSpPr>
        <p:spPr/>
        <p:txBody>
          <a:bodyPr/>
          <a:lstStyle/>
          <a:p>
            <a:fld id="{89C4E583-6443-4199-AF95-A2ECCC288D48}" type="slidenum">
              <a:rPr lang="en-GB" smtClean="0"/>
              <a:t>63</a:t>
            </a:fld>
            <a:endParaRPr lang="en-GB"/>
          </a:p>
        </p:txBody>
      </p:sp>
    </p:spTree>
    <p:extLst>
      <p:ext uri="{BB962C8B-B14F-4D97-AF65-F5344CB8AC3E}">
        <p14:creationId xmlns:p14="http://schemas.microsoft.com/office/powerpoint/2010/main" val="189042640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5A57F-A693-4E91-A95B-52ED2D289226}"/>
              </a:ext>
            </a:extLst>
          </p:cNvPr>
          <p:cNvSpPr>
            <a:spLocks noGrp="1"/>
          </p:cNvSpPr>
          <p:nvPr>
            <p:ph type="title"/>
          </p:nvPr>
        </p:nvSpPr>
        <p:spPr/>
        <p:txBody>
          <a:bodyPr/>
          <a:lstStyle/>
          <a:p>
            <a:r>
              <a:rPr lang="en-GB" dirty="0"/>
              <a:t>Pandas Datatypes: </a:t>
            </a:r>
            <a:r>
              <a:rPr lang="en-GB" dirty="0" err="1"/>
              <a:t>Dataframes</a:t>
            </a:r>
            <a:endParaRPr lang="en-GB" dirty="0"/>
          </a:p>
        </p:txBody>
      </p:sp>
      <p:sp>
        <p:nvSpPr>
          <p:cNvPr id="6" name="Content Placeholder 5">
            <a:extLst>
              <a:ext uri="{FF2B5EF4-FFF2-40B4-BE49-F238E27FC236}">
                <a16:creationId xmlns:a16="http://schemas.microsoft.com/office/drawing/2014/main" id="{6EE749F2-2F9C-4E8D-926C-ECA7A08FB796}"/>
              </a:ext>
            </a:extLst>
          </p:cNvPr>
          <p:cNvSpPr>
            <a:spLocks noGrp="1"/>
          </p:cNvSpPr>
          <p:nvPr>
            <p:ph sz="half" idx="1"/>
          </p:nvPr>
        </p:nvSpPr>
        <p:spPr/>
        <p:txBody>
          <a:bodyPr>
            <a:normAutofit fontScale="92500" lnSpcReduction="10000"/>
          </a:bodyPr>
          <a:lstStyle/>
          <a:p>
            <a:r>
              <a:rPr lang="en-GB" dirty="0"/>
              <a:t>A </a:t>
            </a:r>
            <a:r>
              <a:rPr lang="en-GB" b="1" dirty="0">
                <a:hlinkClick r:id="rId2"/>
              </a:rPr>
              <a:t>dataframe</a:t>
            </a:r>
            <a:r>
              <a:rPr lang="en-GB" b="1" baseline="30000" dirty="0"/>
              <a:t>[1]</a:t>
            </a:r>
            <a:r>
              <a:rPr lang="en-GB" dirty="0"/>
              <a:t> (</a:t>
            </a:r>
            <a:r>
              <a:rPr lang="en-GB" i="1" dirty="0"/>
              <a:t>df</a:t>
            </a:r>
            <a:r>
              <a:rPr lang="en-GB" dirty="0"/>
              <a:t>) is a collection of series, creating a tabular data structure</a:t>
            </a:r>
          </a:p>
          <a:p>
            <a:r>
              <a:rPr lang="en-GB" dirty="0"/>
              <a:t>Each column is one series and each row is one record with one value for each column</a:t>
            </a:r>
          </a:p>
          <a:p>
            <a:r>
              <a:rPr lang="en-GB" dirty="0"/>
              <a:t>A </a:t>
            </a:r>
            <a:r>
              <a:rPr lang="en-GB" i="1" dirty="0"/>
              <a:t>df</a:t>
            </a:r>
            <a:r>
              <a:rPr lang="en-GB" dirty="0"/>
              <a:t> also has an index, and all series / columns of the df share this same index</a:t>
            </a:r>
          </a:p>
          <a:p>
            <a:r>
              <a:rPr lang="en-GB" dirty="0"/>
              <a:t>Like series were generalisations of 1d arrays, </a:t>
            </a:r>
            <a:r>
              <a:rPr lang="en-GB" i="1" dirty="0" err="1"/>
              <a:t>dfs</a:t>
            </a:r>
            <a:r>
              <a:rPr lang="en-GB" dirty="0"/>
              <a:t> are generalisations of 2d arrays</a:t>
            </a:r>
          </a:p>
          <a:p>
            <a:r>
              <a:rPr lang="en-GB" dirty="0"/>
              <a:t>And like series were specialised dictionaries, </a:t>
            </a:r>
            <a:r>
              <a:rPr lang="en-GB" i="1" dirty="0" err="1"/>
              <a:t>dfs</a:t>
            </a:r>
            <a:r>
              <a:rPr lang="en-GB" dirty="0"/>
              <a:t> are specialised dictionaries with a column name as a key and a series as a value</a:t>
            </a:r>
          </a:p>
        </p:txBody>
      </p:sp>
      <p:sp>
        <p:nvSpPr>
          <p:cNvPr id="7" name="Content Placeholder 6">
            <a:extLst>
              <a:ext uri="{FF2B5EF4-FFF2-40B4-BE49-F238E27FC236}">
                <a16:creationId xmlns:a16="http://schemas.microsoft.com/office/drawing/2014/main" id="{46E9A8D9-F62D-41BF-B0CE-05B54A1A3BEB}"/>
              </a:ext>
            </a:extLst>
          </p:cNvPr>
          <p:cNvSpPr>
            <a:spLocks noGrp="1"/>
          </p:cNvSpPr>
          <p:nvPr>
            <p:ph sz="half" idx="2"/>
          </p:nvPr>
        </p:nvSpPr>
        <p:spPr/>
        <p:txBody>
          <a:bodyPr>
            <a:normAutofit fontScale="92500" lnSpcReduction="10000"/>
          </a:bodyPr>
          <a:lstStyle/>
          <a:p>
            <a:r>
              <a:rPr lang="en-GB" sz="1200" dirty="0" err="1">
                <a:solidFill>
                  <a:srgbClr val="333333"/>
                </a:solidFill>
                <a:latin typeface="Consolas" panose="020B0609020204030204" pitchFamily="49" charset="0"/>
              </a:rPr>
              <a:t>area_dict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Germany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357168</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France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643801</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243610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Sweden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449964</a:t>
            </a:r>
            <a:r>
              <a:rPr lang="en-GB" sz="1200" dirty="0">
                <a:solidFill>
                  <a:srgbClr val="777777"/>
                </a:solidFill>
                <a:latin typeface="Consolas" panose="020B0609020204030204" pitchFamily="49" charset="0"/>
              </a:rPr>
              <a:t>}</a:t>
            </a:r>
          </a:p>
          <a:p>
            <a:r>
              <a:rPr lang="en-GB" sz="1200" dirty="0">
                <a:solidFill>
                  <a:srgbClr val="333333"/>
                </a:solidFill>
                <a:latin typeface="Consolas" panose="020B0609020204030204" pitchFamily="49" charset="0"/>
              </a:rPr>
              <a:t>area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area_dict</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population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area</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df</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loc</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France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sep</a:t>
            </a:r>
            <a:r>
              <a:rPr lang="en-GB" sz="1200" dirty="0">
                <a:solidFill>
                  <a:srgbClr val="777777"/>
                </a:solidFill>
                <a:latin typeface="Consolas" panose="020B0609020204030204" pitchFamily="49" charset="0"/>
              </a:rPr>
              <a:t>="\n\n")</a:t>
            </a:r>
            <a:endParaRPr lang="en-GB" sz="1200" dirty="0">
              <a:solidFill>
                <a:srgbClr val="333333"/>
              </a:solidFill>
              <a:latin typeface="Consolas" panose="020B0609020204030204" pitchFamily="49" charset="0"/>
            </a:endParaRPr>
          </a:p>
          <a:p>
            <a:endParaRPr lang="en-GB" sz="1200" dirty="0">
              <a:solidFill>
                <a:srgbClr val="333333"/>
              </a:solidFill>
              <a:latin typeface="Consolas" panose="020B0609020204030204" pitchFamily="49" charset="0"/>
            </a:endParaRPr>
          </a:p>
          <a:p>
            <a:endParaRPr lang="en-GB" sz="1200" dirty="0"/>
          </a:p>
          <a:p>
            <a:r>
              <a:rPr lang="en-GB" sz="1200" i="1" dirty="0"/>
              <a:t>Output:</a:t>
            </a:r>
            <a:endParaRPr lang="en-GB" sz="1200" dirty="0"/>
          </a:p>
          <a:p>
            <a:r>
              <a:rPr lang="en-GB" sz="1200" dirty="0">
                <a:latin typeface="Consolas" panose="020B0609020204030204" pitchFamily="49" charset="0"/>
              </a:rPr>
              <a:t>         population    area</a:t>
            </a:r>
          </a:p>
          <a:p>
            <a:r>
              <a:rPr lang="en-GB" sz="1200" dirty="0">
                <a:latin typeface="Consolas" panose="020B0609020204030204" pitchFamily="49" charset="0"/>
              </a:rPr>
              <a:t>Germany    80716000  357168</a:t>
            </a:r>
          </a:p>
          <a:p>
            <a:r>
              <a:rPr lang="en-GB" sz="1200" dirty="0">
                <a:latin typeface="Consolas" panose="020B0609020204030204" pitchFamily="49" charset="0"/>
              </a:rPr>
              <a:t>France     67210000  643801</a:t>
            </a:r>
          </a:p>
          <a:p>
            <a:r>
              <a:rPr lang="en-GB" sz="1200" dirty="0">
                <a:latin typeface="Consolas" panose="020B0609020204030204" pitchFamily="49" charset="0"/>
              </a:rPr>
              <a:t>UK         64100000  243610</a:t>
            </a:r>
          </a:p>
          <a:p>
            <a:r>
              <a:rPr lang="en-GB" sz="1200" dirty="0">
                <a:latin typeface="Consolas" panose="020B0609020204030204" pitchFamily="49" charset="0"/>
              </a:rPr>
              <a:t>Sweden     10004962  449964</a:t>
            </a:r>
          </a:p>
          <a:p>
            <a:endParaRPr lang="en-GB" sz="1200" dirty="0">
              <a:latin typeface="Consolas" panose="020B0609020204030204" pitchFamily="49" charset="0"/>
            </a:endParaRPr>
          </a:p>
          <a:p>
            <a:r>
              <a:rPr lang="en-GB" sz="1200" dirty="0">
                <a:latin typeface="Consolas" panose="020B0609020204030204" pitchFamily="49" charset="0"/>
              </a:rPr>
              <a:t>Germany    357168</a:t>
            </a:r>
          </a:p>
          <a:p>
            <a:r>
              <a:rPr lang="en-GB" sz="1200" dirty="0">
                <a:latin typeface="Consolas" panose="020B0609020204030204" pitchFamily="49" charset="0"/>
              </a:rPr>
              <a:t>France     643801</a:t>
            </a:r>
          </a:p>
          <a:p>
            <a:r>
              <a:rPr lang="en-GB" sz="1200" dirty="0">
                <a:latin typeface="Consolas" panose="020B0609020204030204" pitchFamily="49" charset="0"/>
              </a:rPr>
              <a:t>UK         243610</a:t>
            </a:r>
          </a:p>
          <a:p>
            <a:r>
              <a:rPr lang="en-GB" sz="1200" dirty="0">
                <a:latin typeface="Consolas" panose="020B0609020204030204" pitchFamily="49" charset="0"/>
              </a:rPr>
              <a:t>Sweden     449964</a:t>
            </a:r>
          </a:p>
          <a:p>
            <a:r>
              <a:rPr lang="en-GB" sz="1200" dirty="0">
                <a:latin typeface="Consolas" panose="020B0609020204030204" pitchFamily="49" charset="0"/>
              </a:rPr>
              <a:t>Name: area, </a:t>
            </a:r>
            <a:r>
              <a:rPr lang="en-GB" sz="1200" dirty="0" err="1">
                <a:latin typeface="Consolas" panose="020B0609020204030204" pitchFamily="49" charset="0"/>
              </a:rPr>
              <a:t>dtype</a:t>
            </a:r>
            <a:r>
              <a:rPr lang="en-GB" sz="1200" dirty="0">
                <a:latin typeface="Consolas" panose="020B0609020204030204" pitchFamily="49" charset="0"/>
              </a:rPr>
              <a:t>: int64</a:t>
            </a:r>
          </a:p>
          <a:p>
            <a:endParaRPr lang="en-GB" sz="1200" dirty="0">
              <a:latin typeface="Consolas" panose="020B0609020204030204" pitchFamily="49" charset="0"/>
            </a:endParaRPr>
          </a:p>
          <a:p>
            <a:r>
              <a:rPr lang="en-GB" sz="1200" dirty="0">
                <a:latin typeface="Consolas" panose="020B0609020204030204" pitchFamily="49" charset="0"/>
              </a:rPr>
              <a:t>population    67210000</a:t>
            </a:r>
          </a:p>
          <a:p>
            <a:r>
              <a:rPr lang="en-GB" sz="1200" dirty="0">
                <a:latin typeface="Consolas" panose="020B0609020204030204" pitchFamily="49" charset="0"/>
              </a:rPr>
              <a:t>area            643801</a:t>
            </a:r>
          </a:p>
          <a:p>
            <a:r>
              <a:rPr lang="en-GB" sz="1200" dirty="0">
                <a:latin typeface="Consolas" panose="020B0609020204030204" pitchFamily="49" charset="0"/>
              </a:rPr>
              <a:t>Name: France, </a:t>
            </a:r>
            <a:r>
              <a:rPr lang="en-GB" sz="1200" dirty="0" err="1">
                <a:latin typeface="Consolas" panose="020B0609020204030204" pitchFamily="49" charset="0"/>
              </a:rPr>
              <a:t>dtype</a:t>
            </a:r>
            <a:r>
              <a:rPr lang="en-GB" sz="1200" dirty="0">
                <a:latin typeface="Consolas" panose="020B0609020204030204" pitchFamily="49" charset="0"/>
              </a:rPr>
              <a:t>: int64</a:t>
            </a:r>
          </a:p>
        </p:txBody>
      </p:sp>
      <p:sp>
        <p:nvSpPr>
          <p:cNvPr id="4" name="Slide Number Placeholder 3">
            <a:extLst>
              <a:ext uri="{FF2B5EF4-FFF2-40B4-BE49-F238E27FC236}">
                <a16:creationId xmlns:a16="http://schemas.microsoft.com/office/drawing/2014/main" id="{1E56744A-A4CC-4B48-9B6B-8B0BFD2B155F}"/>
              </a:ext>
            </a:extLst>
          </p:cNvPr>
          <p:cNvSpPr>
            <a:spLocks noGrp="1"/>
          </p:cNvSpPr>
          <p:nvPr>
            <p:ph type="sldNum" sz="quarter" idx="12"/>
          </p:nvPr>
        </p:nvSpPr>
        <p:spPr/>
        <p:txBody>
          <a:bodyPr/>
          <a:lstStyle/>
          <a:p>
            <a:fld id="{89C4E583-6443-4199-AF95-A2ECCC288D48}" type="slidenum">
              <a:rPr lang="en-GB" smtClean="0"/>
              <a:t>64</a:t>
            </a:fld>
            <a:endParaRPr lang="en-GB"/>
          </a:p>
        </p:txBody>
      </p:sp>
      <p:sp>
        <p:nvSpPr>
          <p:cNvPr id="9" name="Rectangle 8">
            <a:extLst>
              <a:ext uri="{FF2B5EF4-FFF2-40B4-BE49-F238E27FC236}">
                <a16:creationId xmlns:a16="http://schemas.microsoft.com/office/drawing/2014/main" id="{93F60DA9-E622-4D75-AF2B-93A948A4F1FD}"/>
              </a:ext>
            </a:extLst>
          </p:cNvPr>
          <p:cNvSpPr/>
          <p:nvPr/>
        </p:nvSpPr>
        <p:spPr>
          <a:xfrm>
            <a:off x="1569246" y="5746635"/>
            <a:ext cx="3993823" cy="461665"/>
          </a:xfrm>
          <a:prstGeom prst="rect">
            <a:avLst/>
          </a:prstGeom>
          <a:solidFill>
            <a:schemeClr val="bg1">
              <a:lumMod val="95000"/>
            </a:schemeClr>
          </a:solidFill>
        </p:spPr>
        <p:txBody>
          <a:bodyPr wrap="square">
            <a:spAutoFit/>
          </a:bodyPr>
          <a:lstStyle/>
          <a:p>
            <a:r>
              <a:rPr lang="en-GB" sz="1200" dirty="0">
                <a:solidFill>
                  <a:srgbClr val="7A3E9D"/>
                </a:solidFill>
                <a:latin typeface="Consolas" panose="020B0609020204030204" pitchFamily="49" charset="0"/>
              </a:rPr>
              <a:t>class</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pandas</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columns</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dtype</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copy</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False</a:t>
            </a:r>
            <a:r>
              <a:rPr lang="en-GB" sz="1200" dirty="0">
                <a:solidFill>
                  <a:srgbClr val="777777"/>
                </a:solidFill>
                <a:latin typeface="Consolas" panose="020B0609020204030204" pitchFamily="49" charset="0"/>
              </a:rPr>
              <a:t>)</a:t>
            </a:r>
            <a:endParaRPr lang="en-GB" sz="1200" b="0" dirty="0">
              <a:solidFill>
                <a:srgbClr val="333333"/>
              </a:solidFill>
              <a:effectLst/>
              <a:latin typeface="Consolas" panose="020B0609020204030204" pitchFamily="49" charset="0"/>
            </a:endParaRPr>
          </a:p>
        </p:txBody>
      </p:sp>
      <p:sp>
        <p:nvSpPr>
          <p:cNvPr id="3" name="Rectangle 2">
            <a:extLst>
              <a:ext uri="{FF2B5EF4-FFF2-40B4-BE49-F238E27FC236}">
                <a16:creationId xmlns:a16="http://schemas.microsoft.com/office/drawing/2014/main" id="{2923C8CB-CC2B-4D78-B5CB-CC0615D456C4}"/>
              </a:ext>
            </a:extLst>
          </p:cNvPr>
          <p:cNvSpPr/>
          <p:nvPr/>
        </p:nvSpPr>
        <p:spPr>
          <a:xfrm>
            <a:off x="5693664" y="5977467"/>
            <a:ext cx="6498336" cy="307777"/>
          </a:xfrm>
          <a:prstGeom prst="rect">
            <a:avLst/>
          </a:prstGeom>
        </p:spPr>
        <p:txBody>
          <a:bodyPr wrap="square">
            <a:spAutoFit/>
          </a:bodyPr>
          <a:lstStyle/>
          <a:p>
            <a:r>
              <a:rPr lang="en-GB" sz="1400" dirty="0">
                <a:hlinkClick r:id="rId2"/>
              </a:rPr>
              <a:t>[1] https://pandas.pydata.org/pandas-docs/stable/generated/pandas.DataFrame.html</a:t>
            </a:r>
            <a:endParaRPr lang="en-GB" sz="1400" dirty="0"/>
          </a:p>
        </p:txBody>
      </p:sp>
    </p:spTree>
    <p:extLst>
      <p:ext uri="{BB962C8B-B14F-4D97-AF65-F5344CB8AC3E}">
        <p14:creationId xmlns:p14="http://schemas.microsoft.com/office/powerpoint/2010/main" val="73136529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156F4-41B4-4728-965A-322230920A38}"/>
              </a:ext>
            </a:extLst>
          </p:cNvPr>
          <p:cNvSpPr>
            <a:spLocks noGrp="1"/>
          </p:cNvSpPr>
          <p:nvPr>
            <p:ph type="title"/>
          </p:nvPr>
        </p:nvSpPr>
        <p:spPr/>
        <p:txBody>
          <a:bodyPr/>
          <a:lstStyle/>
          <a:p>
            <a:r>
              <a:rPr lang="en-GB" dirty="0"/>
              <a:t>Pandas Datatypes: </a:t>
            </a:r>
            <a:r>
              <a:rPr lang="en-GB" dirty="0" err="1"/>
              <a:t>Dataframes</a:t>
            </a:r>
            <a:endParaRPr lang="en-GB" dirty="0"/>
          </a:p>
        </p:txBody>
      </p:sp>
      <p:sp>
        <p:nvSpPr>
          <p:cNvPr id="3" name="Content Placeholder 2">
            <a:extLst>
              <a:ext uri="{FF2B5EF4-FFF2-40B4-BE49-F238E27FC236}">
                <a16:creationId xmlns:a16="http://schemas.microsoft.com/office/drawing/2014/main" id="{046C0B31-B1AD-4005-AE1C-52417F70759C}"/>
              </a:ext>
            </a:extLst>
          </p:cNvPr>
          <p:cNvSpPr>
            <a:spLocks noGrp="1"/>
          </p:cNvSpPr>
          <p:nvPr>
            <p:ph sz="half" idx="1"/>
          </p:nvPr>
        </p:nvSpPr>
        <p:spPr/>
        <p:txBody>
          <a:bodyPr>
            <a:normAutofit fontScale="92500" lnSpcReduction="20000"/>
          </a:bodyPr>
          <a:lstStyle/>
          <a:p>
            <a:r>
              <a:rPr lang="en-GB" dirty="0"/>
              <a:t>Accessing a column returns a Series object</a:t>
            </a:r>
          </a:p>
          <a:p>
            <a:r>
              <a:rPr lang="en-GB" dirty="0"/>
              <a:t>You can also use a list of dictionaries to create a dataframe, where each </a:t>
            </a:r>
            <a:r>
              <a:rPr lang="en-GB" dirty="0" err="1"/>
              <a:t>dict</a:t>
            </a:r>
            <a:r>
              <a:rPr lang="en-GB" dirty="0"/>
              <a:t> is one record</a:t>
            </a:r>
          </a:p>
          <a:p>
            <a:pPr lvl="1"/>
            <a:r>
              <a:rPr lang="en-GB" dirty="0"/>
              <a:t>Remember how we used </a:t>
            </a:r>
            <a:r>
              <a:rPr lang="en-GB" dirty="0" err="1"/>
              <a:t>dicts</a:t>
            </a:r>
            <a:r>
              <a:rPr lang="en-GB" dirty="0"/>
              <a:t> to represent object data like albums? Now we can make those into one database</a:t>
            </a:r>
          </a:p>
          <a:p>
            <a:r>
              <a:rPr lang="en-GB" dirty="0"/>
              <a:t>The dataframe will always use all present keys, even if the keys are not present in all supplied column data</a:t>
            </a:r>
          </a:p>
          <a:p>
            <a:r>
              <a:rPr lang="en-GB" dirty="0"/>
              <a:t>Any 2d </a:t>
            </a:r>
            <a:r>
              <a:rPr lang="en-GB" dirty="0" err="1"/>
              <a:t>numpy</a:t>
            </a:r>
            <a:r>
              <a:rPr lang="en-GB" dirty="0"/>
              <a:t> array can be made into a dataframe</a:t>
            </a:r>
          </a:p>
        </p:txBody>
      </p:sp>
      <p:sp>
        <p:nvSpPr>
          <p:cNvPr id="4" name="Content Placeholder 3">
            <a:extLst>
              <a:ext uri="{FF2B5EF4-FFF2-40B4-BE49-F238E27FC236}">
                <a16:creationId xmlns:a16="http://schemas.microsoft.com/office/drawing/2014/main" id="{0E1D2D92-962C-4902-BF20-A9ABD9007D5B}"/>
              </a:ext>
            </a:extLst>
          </p:cNvPr>
          <p:cNvSpPr>
            <a:spLocks noGrp="1"/>
          </p:cNvSpPr>
          <p:nvPr>
            <p:ph sz="half" idx="2"/>
          </p:nvPr>
        </p:nvSpPr>
        <p:spPr>
          <a:xfrm>
            <a:off x="6217920" y="1845735"/>
            <a:ext cx="4937760" cy="4023360"/>
          </a:xfrm>
        </p:spPr>
        <p:txBody>
          <a:bodyPr>
            <a:normAutofit fontScale="92500" lnSpcReduction="20000"/>
          </a:bodyPr>
          <a:lstStyle/>
          <a:p>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population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area</a:t>
            </a:r>
            <a:r>
              <a:rPr lang="en-GB" sz="1200" dirty="0">
                <a:solidFill>
                  <a:srgbClr val="777777"/>
                </a:solidFill>
                <a:latin typeface="Consolas" panose="020B0609020204030204" pitchFamily="49" charset="0"/>
              </a:rPr>
              <a:t>})</a:t>
            </a: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type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population</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peter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name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Peter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fav_colour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blue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susan</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name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Susan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fav_colour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green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pet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Oscar</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peter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susan</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np</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random</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rand</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3</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columns</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foo</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bar</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42</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True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columns</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values</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sep</a:t>
            </a:r>
            <a:r>
              <a:rPr lang="en-GB" sz="1200" dirty="0">
                <a:solidFill>
                  <a:srgbClr val="777777"/>
                </a:solidFill>
                <a:latin typeface="Consolas" panose="020B0609020204030204" pitchFamily="49" charset="0"/>
              </a:rPr>
              <a:t>="\n")</a:t>
            </a:r>
            <a:endParaRPr lang="en-GB" sz="1200" dirty="0">
              <a:solidFill>
                <a:srgbClr val="333333"/>
              </a:solidFill>
              <a:latin typeface="Consolas" panose="020B0609020204030204" pitchFamily="49" charset="0"/>
            </a:endParaRPr>
          </a:p>
          <a:p>
            <a:endParaRPr lang="en-GB" sz="1200" i="1" dirty="0">
              <a:latin typeface="Consolas" panose="020B0609020204030204" pitchFamily="49" charset="0"/>
            </a:endParaRPr>
          </a:p>
          <a:p>
            <a:endParaRPr lang="en-GB" sz="1200" i="1" dirty="0">
              <a:latin typeface="Consolas" panose="020B0609020204030204" pitchFamily="49" charset="0"/>
            </a:endParaRPr>
          </a:p>
          <a:p>
            <a:r>
              <a:rPr lang="en-GB" sz="1200" i="1" dirty="0">
                <a:latin typeface="Consolas" panose="020B0609020204030204" pitchFamily="49" charset="0"/>
              </a:rPr>
              <a:t>Output:</a:t>
            </a:r>
            <a:endParaRPr lang="en-GB" sz="1200" dirty="0">
              <a:latin typeface="Consolas" panose="020B0609020204030204" pitchFamily="49" charset="0"/>
            </a:endParaRPr>
          </a:p>
          <a:p>
            <a:r>
              <a:rPr lang="en-GB" sz="1200" dirty="0">
                <a:latin typeface="Consolas" panose="020B0609020204030204" pitchFamily="49" charset="0"/>
              </a:rPr>
              <a:t>&lt;class '</a:t>
            </a:r>
            <a:r>
              <a:rPr lang="en-GB" sz="1200" dirty="0" err="1">
                <a:latin typeface="Consolas" panose="020B0609020204030204" pitchFamily="49" charset="0"/>
              </a:rPr>
              <a:t>pandas.core.series.Series</a:t>
            </a:r>
            <a:r>
              <a:rPr lang="en-GB" sz="1200" dirty="0">
                <a:latin typeface="Consolas" panose="020B0609020204030204" pitchFamily="49" charset="0"/>
              </a:rPr>
              <a:t>'&gt;</a:t>
            </a:r>
          </a:p>
          <a:p>
            <a:r>
              <a:rPr lang="en-GB" sz="1200" dirty="0">
                <a:latin typeface="Consolas" panose="020B0609020204030204" pitchFamily="49" charset="0"/>
              </a:rPr>
              <a:t>  </a:t>
            </a:r>
            <a:r>
              <a:rPr lang="en-GB" sz="1200" dirty="0" err="1">
                <a:latin typeface="Consolas" panose="020B0609020204030204" pitchFamily="49" charset="0"/>
              </a:rPr>
              <a:t>fav_colour</a:t>
            </a:r>
            <a:r>
              <a:rPr lang="en-GB" sz="1200" dirty="0">
                <a:latin typeface="Consolas" panose="020B0609020204030204" pitchFamily="49" charset="0"/>
              </a:rPr>
              <a:t>   name    pet</a:t>
            </a:r>
          </a:p>
          <a:p>
            <a:r>
              <a:rPr lang="en-GB" sz="1200" dirty="0">
                <a:latin typeface="Consolas" panose="020B0609020204030204" pitchFamily="49" charset="0"/>
              </a:rPr>
              <a:t>0       blue  Peter    </a:t>
            </a:r>
            <a:r>
              <a:rPr lang="en-GB" sz="1200" dirty="0" err="1">
                <a:latin typeface="Consolas" panose="020B0609020204030204" pitchFamily="49" charset="0"/>
              </a:rPr>
              <a:t>NaN</a:t>
            </a:r>
            <a:endParaRPr lang="en-GB" sz="1200" dirty="0">
              <a:latin typeface="Consolas" panose="020B0609020204030204" pitchFamily="49" charset="0"/>
            </a:endParaRPr>
          </a:p>
          <a:p>
            <a:r>
              <a:rPr lang="en-GB" sz="1200" dirty="0">
                <a:latin typeface="Consolas" panose="020B0609020204030204" pitchFamily="49" charset="0"/>
              </a:rPr>
              <a:t>1      green  Susan  Oscar</a:t>
            </a:r>
          </a:p>
          <a:p>
            <a:r>
              <a:rPr lang="en-GB" sz="1200" dirty="0">
                <a:latin typeface="Consolas" panose="020B0609020204030204" pitchFamily="49" charset="0"/>
              </a:rPr>
              <a:t>           foo       bar</a:t>
            </a:r>
          </a:p>
          <a:p>
            <a:r>
              <a:rPr lang="en-GB" sz="1200" dirty="0">
                <a:latin typeface="Consolas" panose="020B0609020204030204" pitchFamily="49" charset="0"/>
              </a:rPr>
              <a:t>a     0.335329  0.181496</a:t>
            </a:r>
          </a:p>
          <a:p>
            <a:r>
              <a:rPr lang="en-GB" sz="1200" dirty="0">
                <a:latin typeface="Consolas" panose="020B0609020204030204" pitchFamily="49" charset="0"/>
              </a:rPr>
              <a:t>42    0.632545  0.201658</a:t>
            </a:r>
          </a:p>
          <a:p>
            <a:r>
              <a:rPr lang="en-GB" sz="1200" dirty="0">
                <a:latin typeface="Consolas" panose="020B0609020204030204" pitchFamily="49" charset="0"/>
              </a:rPr>
              <a:t>True  0.113261  0.744242</a:t>
            </a:r>
          </a:p>
          <a:p>
            <a:r>
              <a:rPr lang="en-GB" sz="1200" dirty="0">
                <a:latin typeface="Consolas" panose="020B0609020204030204" pitchFamily="49" charset="0"/>
              </a:rPr>
              <a:t>Index(['foo', 'bar'], </a:t>
            </a:r>
            <a:r>
              <a:rPr lang="en-GB" sz="1200" dirty="0" err="1">
                <a:latin typeface="Consolas" panose="020B0609020204030204" pitchFamily="49" charset="0"/>
              </a:rPr>
              <a:t>dtype</a:t>
            </a:r>
            <a:r>
              <a:rPr lang="en-GB" sz="1200" dirty="0">
                <a:latin typeface="Consolas" panose="020B0609020204030204" pitchFamily="49" charset="0"/>
              </a:rPr>
              <a:t>='object')</a:t>
            </a:r>
          </a:p>
          <a:p>
            <a:r>
              <a:rPr lang="en-GB" sz="1200" dirty="0">
                <a:latin typeface="Consolas" panose="020B0609020204030204" pitchFamily="49" charset="0"/>
              </a:rPr>
              <a:t>[[0.33532876 0.18149577]</a:t>
            </a:r>
          </a:p>
          <a:p>
            <a:r>
              <a:rPr lang="en-GB" sz="1200" dirty="0">
                <a:latin typeface="Consolas" panose="020B0609020204030204" pitchFamily="49" charset="0"/>
              </a:rPr>
              <a:t> [0.63254465 0.20165753]</a:t>
            </a:r>
          </a:p>
          <a:p>
            <a:r>
              <a:rPr lang="en-GB" sz="1200" dirty="0">
                <a:latin typeface="Consolas" panose="020B0609020204030204" pitchFamily="49" charset="0"/>
              </a:rPr>
              <a:t> [0.1132611  0.74424223]]</a:t>
            </a:r>
          </a:p>
          <a:p>
            <a:r>
              <a:rPr lang="en-GB" sz="1200" dirty="0">
                <a:latin typeface="Consolas" panose="020B0609020204030204" pitchFamily="49" charset="0"/>
              </a:rPr>
              <a:t>Index(['a', 42, True], </a:t>
            </a:r>
            <a:r>
              <a:rPr lang="en-GB" sz="1200" dirty="0" err="1">
                <a:latin typeface="Consolas" panose="020B0609020204030204" pitchFamily="49" charset="0"/>
              </a:rPr>
              <a:t>dtype</a:t>
            </a:r>
            <a:r>
              <a:rPr lang="en-GB" sz="1200" dirty="0">
                <a:latin typeface="Consolas" panose="020B0609020204030204" pitchFamily="49" charset="0"/>
              </a:rPr>
              <a:t>='object')</a:t>
            </a:r>
          </a:p>
        </p:txBody>
      </p:sp>
      <p:sp>
        <p:nvSpPr>
          <p:cNvPr id="5" name="Slide Number Placeholder 4">
            <a:extLst>
              <a:ext uri="{FF2B5EF4-FFF2-40B4-BE49-F238E27FC236}">
                <a16:creationId xmlns:a16="http://schemas.microsoft.com/office/drawing/2014/main" id="{66E0074E-4821-4DB5-BAB3-322861EDE7C9}"/>
              </a:ext>
            </a:extLst>
          </p:cNvPr>
          <p:cNvSpPr>
            <a:spLocks noGrp="1"/>
          </p:cNvSpPr>
          <p:nvPr>
            <p:ph type="sldNum" sz="quarter" idx="12"/>
          </p:nvPr>
        </p:nvSpPr>
        <p:spPr/>
        <p:txBody>
          <a:bodyPr/>
          <a:lstStyle/>
          <a:p>
            <a:fld id="{89C4E583-6443-4199-AF95-A2ECCC288D48}" type="slidenum">
              <a:rPr lang="en-GB" smtClean="0"/>
              <a:t>65</a:t>
            </a:fld>
            <a:endParaRPr lang="en-GB"/>
          </a:p>
        </p:txBody>
      </p:sp>
    </p:spTree>
    <p:extLst>
      <p:ext uri="{BB962C8B-B14F-4D97-AF65-F5344CB8AC3E}">
        <p14:creationId xmlns:p14="http://schemas.microsoft.com/office/powerpoint/2010/main" val="165891230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07424-C4FC-4ABC-B6F9-E393DC51AC2B}"/>
              </a:ext>
            </a:extLst>
          </p:cNvPr>
          <p:cNvSpPr>
            <a:spLocks noGrp="1"/>
          </p:cNvSpPr>
          <p:nvPr>
            <p:ph type="title"/>
          </p:nvPr>
        </p:nvSpPr>
        <p:spPr/>
        <p:txBody>
          <a:bodyPr/>
          <a:lstStyle/>
          <a:p>
            <a:r>
              <a:rPr lang="en-GB" dirty="0"/>
              <a:t>Pandas Datatypes: Index</a:t>
            </a:r>
          </a:p>
        </p:txBody>
      </p:sp>
      <p:sp>
        <p:nvSpPr>
          <p:cNvPr id="3" name="Content Placeholder 2">
            <a:extLst>
              <a:ext uri="{FF2B5EF4-FFF2-40B4-BE49-F238E27FC236}">
                <a16:creationId xmlns:a16="http://schemas.microsoft.com/office/drawing/2014/main" id="{1C7612D1-C0AB-4AE0-93BA-C42DE741637D}"/>
              </a:ext>
            </a:extLst>
          </p:cNvPr>
          <p:cNvSpPr>
            <a:spLocks noGrp="1"/>
          </p:cNvSpPr>
          <p:nvPr>
            <p:ph sz="half" idx="1"/>
          </p:nvPr>
        </p:nvSpPr>
        <p:spPr/>
        <p:txBody>
          <a:bodyPr>
            <a:normAutofit lnSpcReduction="10000"/>
          </a:bodyPr>
          <a:lstStyle/>
          <a:p>
            <a:r>
              <a:rPr lang="en-GB" dirty="0"/>
              <a:t>Series and </a:t>
            </a:r>
            <a:r>
              <a:rPr lang="en-GB" dirty="0" err="1"/>
              <a:t>DataFrame</a:t>
            </a:r>
            <a:r>
              <a:rPr lang="en-GB" dirty="0"/>
              <a:t> both have an index</a:t>
            </a:r>
          </a:p>
          <a:p>
            <a:r>
              <a:rPr lang="en-GB" dirty="0">
                <a:hlinkClick r:id="rId2"/>
              </a:rPr>
              <a:t>This index</a:t>
            </a:r>
            <a:r>
              <a:rPr lang="en-GB" baseline="30000" dirty="0"/>
              <a:t>[1]</a:t>
            </a:r>
            <a:r>
              <a:rPr lang="en-GB" dirty="0"/>
              <a:t> is another pandas object, which is a one-dimensional array</a:t>
            </a:r>
          </a:p>
          <a:p>
            <a:r>
              <a:rPr lang="en-GB" dirty="0"/>
              <a:t>They share many attributes with </a:t>
            </a:r>
            <a:r>
              <a:rPr lang="en-GB" dirty="0" err="1"/>
              <a:t>numpy’s</a:t>
            </a:r>
            <a:r>
              <a:rPr lang="en-GB" dirty="0"/>
              <a:t> </a:t>
            </a:r>
            <a:r>
              <a:rPr lang="en-GB" dirty="0" err="1"/>
              <a:t>ndarrays</a:t>
            </a:r>
            <a:r>
              <a:rPr lang="en-GB" dirty="0"/>
              <a:t> like size, shape, </a:t>
            </a:r>
            <a:r>
              <a:rPr lang="en-GB" dirty="0" err="1"/>
              <a:t>ndim</a:t>
            </a:r>
            <a:r>
              <a:rPr lang="en-GB" dirty="0"/>
              <a:t> and </a:t>
            </a:r>
            <a:r>
              <a:rPr lang="en-GB" dirty="0" err="1"/>
              <a:t>dtype</a:t>
            </a:r>
            <a:endParaRPr lang="en-GB" dirty="0"/>
          </a:p>
          <a:p>
            <a:r>
              <a:rPr lang="en-GB" dirty="0"/>
              <a:t>But index objects are immutable and they are ordered sets</a:t>
            </a:r>
          </a:p>
          <a:p>
            <a:pPr lvl="1"/>
            <a:r>
              <a:rPr lang="en-GB" dirty="0"/>
              <a:t>You cannot assign single values of an index</a:t>
            </a:r>
          </a:p>
          <a:p>
            <a:pPr lvl="1"/>
            <a:r>
              <a:rPr lang="en-GB" dirty="0"/>
              <a:t>All entries are unique</a:t>
            </a:r>
          </a:p>
          <a:p>
            <a:pPr lvl="1"/>
            <a:r>
              <a:rPr lang="en-GB" dirty="0"/>
              <a:t>The order of the entries is preserved</a:t>
            </a:r>
          </a:p>
          <a:p>
            <a:r>
              <a:rPr lang="en-GB" dirty="0"/>
              <a:t>It is a good idea to only have indices of the same type</a:t>
            </a:r>
          </a:p>
        </p:txBody>
      </p:sp>
      <p:sp>
        <p:nvSpPr>
          <p:cNvPr id="4" name="Content Placeholder 3">
            <a:extLst>
              <a:ext uri="{FF2B5EF4-FFF2-40B4-BE49-F238E27FC236}">
                <a16:creationId xmlns:a16="http://schemas.microsoft.com/office/drawing/2014/main" id="{9D18D551-B728-4704-9C9D-659F496439AF}"/>
              </a:ext>
            </a:extLst>
          </p:cNvPr>
          <p:cNvSpPr>
            <a:spLocks noGrp="1"/>
          </p:cNvSpPr>
          <p:nvPr>
            <p:ph sz="half" idx="2"/>
          </p:nvPr>
        </p:nvSpPr>
        <p:spPr/>
        <p:txBody>
          <a:bodyPr>
            <a:normAutofit lnSpcReduction="10000"/>
          </a:bodyPr>
          <a:lstStyle/>
          <a:p>
            <a:r>
              <a:rPr lang="en-GB" sz="1200" dirty="0" err="1">
                <a:solidFill>
                  <a:srgbClr val="333333"/>
                </a:solidFill>
                <a:latin typeface="Consolas" panose="020B0609020204030204" pitchFamily="49" charset="0"/>
              </a:rPr>
              <a:t>idx</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c</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stick to one</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idx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idx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idx</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shape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idx</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dtype</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idx</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dog</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don't mix </a:t>
            </a:r>
            <a:r>
              <a:rPr lang="en-GB" sz="1200" i="1" dirty="0" err="1">
                <a:solidFill>
                  <a:srgbClr val="AAAAAA"/>
                </a:solidFill>
                <a:latin typeface="Consolas" panose="020B0609020204030204" pitchFamily="49" charset="0"/>
              </a:rPr>
              <a:t>ints</a:t>
            </a:r>
            <a:r>
              <a:rPr lang="en-GB" sz="1200" i="1" dirty="0">
                <a:solidFill>
                  <a:srgbClr val="AAAAAA"/>
                </a:solidFill>
                <a:latin typeface="Consolas" panose="020B0609020204030204" pitchFamily="49" charset="0"/>
              </a:rPr>
              <a:t> and strings</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idx</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3</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oh no index is immutable</a:t>
            </a:r>
            <a:endParaRPr lang="en-GB" sz="1200" dirty="0">
              <a:solidFill>
                <a:srgbClr val="333333"/>
              </a:solidFill>
              <a:latin typeface="Consolas" panose="020B0609020204030204" pitchFamily="49" charset="0"/>
            </a:endParaRPr>
          </a:p>
          <a:p>
            <a:endParaRPr lang="en-GB" sz="1200" dirty="0"/>
          </a:p>
          <a:p>
            <a:endParaRPr lang="en-GB" sz="1200" dirty="0">
              <a:latin typeface="Consolas" panose="020B0609020204030204" pitchFamily="49" charset="0"/>
            </a:endParaRPr>
          </a:p>
          <a:p>
            <a:r>
              <a:rPr lang="en-GB" sz="1200" i="1" dirty="0">
                <a:latin typeface="Consolas" panose="020B0609020204030204" pitchFamily="49" charset="0"/>
              </a:rPr>
              <a:t>Output:</a:t>
            </a:r>
            <a:endParaRPr lang="en-GB" sz="1200" dirty="0">
              <a:latin typeface="Consolas" panose="020B0609020204030204" pitchFamily="49" charset="0"/>
            </a:endParaRPr>
          </a:p>
          <a:p>
            <a:r>
              <a:rPr lang="en-GB" sz="1200" dirty="0">
                <a:latin typeface="Consolas" panose="020B0609020204030204" pitchFamily="49" charset="0"/>
              </a:rPr>
              <a:t>b Index([], </a:t>
            </a:r>
            <a:r>
              <a:rPr lang="en-GB" sz="1200" dirty="0" err="1">
                <a:latin typeface="Consolas" panose="020B0609020204030204" pitchFamily="49" charset="0"/>
              </a:rPr>
              <a:t>dtype</a:t>
            </a:r>
            <a:r>
              <a:rPr lang="en-GB" sz="1200" dirty="0">
                <a:latin typeface="Consolas" panose="020B0609020204030204" pitchFamily="49" charset="0"/>
              </a:rPr>
              <a:t>='object') (3,) object</a:t>
            </a:r>
          </a:p>
          <a:p>
            <a:r>
              <a:rPr lang="en-GB" sz="1200" dirty="0">
                <a:latin typeface="Consolas" panose="020B0609020204030204" pitchFamily="49" charset="0"/>
              </a:rPr>
              <a:t>Traceback (most recent call last):</a:t>
            </a:r>
          </a:p>
          <a:p>
            <a:r>
              <a:rPr lang="en-GB" sz="1200" dirty="0">
                <a:latin typeface="Consolas" panose="020B0609020204030204" pitchFamily="49" charset="0"/>
              </a:rPr>
              <a:t>  File "e:/Libraries/OneDrive/Uni_encrypted/Orga/Course/SS2018/BPP/2018/12/code.py", line 29, in &lt;module&gt;</a:t>
            </a:r>
          </a:p>
          <a:p>
            <a:r>
              <a:rPr lang="en-GB" sz="1200" dirty="0">
                <a:latin typeface="Consolas" panose="020B0609020204030204" pitchFamily="49" charset="0"/>
              </a:rPr>
              <a:t>    </a:t>
            </a:r>
            <a:r>
              <a:rPr lang="en-GB" sz="1200" dirty="0" err="1">
                <a:latin typeface="Consolas" panose="020B0609020204030204" pitchFamily="49" charset="0"/>
              </a:rPr>
              <a:t>idx</a:t>
            </a:r>
            <a:r>
              <a:rPr lang="en-GB" sz="1200" dirty="0">
                <a:latin typeface="Consolas" panose="020B0609020204030204" pitchFamily="49" charset="0"/>
              </a:rPr>
              <a:t>[2] = 3 # oh no index is immutable</a:t>
            </a:r>
          </a:p>
          <a:p>
            <a:r>
              <a:rPr lang="en-GB" sz="1200" dirty="0">
                <a:latin typeface="Consolas" panose="020B0609020204030204" pitchFamily="49" charset="0"/>
              </a:rPr>
              <a:t>  File "C:\Users\nipsh\Anaconda3\lib\site-packages\pandas\core\indexes\base.py", line 2051, in __</a:t>
            </a:r>
            <a:r>
              <a:rPr lang="en-GB" sz="1200" dirty="0" err="1">
                <a:latin typeface="Consolas" panose="020B0609020204030204" pitchFamily="49" charset="0"/>
              </a:rPr>
              <a:t>setitem</a:t>
            </a:r>
            <a:r>
              <a:rPr lang="en-GB" sz="1200" dirty="0">
                <a:latin typeface="Consolas" panose="020B0609020204030204" pitchFamily="49" charset="0"/>
              </a:rPr>
              <a:t>__</a:t>
            </a:r>
          </a:p>
          <a:p>
            <a:r>
              <a:rPr lang="en-GB" sz="1200" dirty="0">
                <a:latin typeface="Consolas" panose="020B0609020204030204" pitchFamily="49" charset="0"/>
              </a:rPr>
              <a:t>    raise </a:t>
            </a:r>
            <a:r>
              <a:rPr lang="en-GB" sz="1200" dirty="0" err="1">
                <a:latin typeface="Consolas" panose="020B0609020204030204" pitchFamily="49" charset="0"/>
              </a:rPr>
              <a:t>TypeError</a:t>
            </a:r>
            <a:r>
              <a:rPr lang="en-GB" sz="1200" dirty="0">
                <a:latin typeface="Consolas" panose="020B0609020204030204" pitchFamily="49" charset="0"/>
              </a:rPr>
              <a:t>("Index does not support mutable operations")</a:t>
            </a:r>
          </a:p>
          <a:p>
            <a:r>
              <a:rPr lang="en-GB" sz="1200" dirty="0" err="1">
                <a:latin typeface="Consolas" panose="020B0609020204030204" pitchFamily="49" charset="0"/>
              </a:rPr>
              <a:t>TypeError</a:t>
            </a:r>
            <a:r>
              <a:rPr lang="en-GB" sz="1200" dirty="0">
                <a:latin typeface="Consolas" panose="020B0609020204030204" pitchFamily="49" charset="0"/>
              </a:rPr>
              <a:t>: Index does not support mutable operations</a:t>
            </a:r>
          </a:p>
        </p:txBody>
      </p:sp>
      <p:sp>
        <p:nvSpPr>
          <p:cNvPr id="5" name="Slide Number Placeholder 4">
            <a:extLst>
              <a:ext uri="{FF2B5EF4-FFF2-40B4-BE49-F238E27FC236}">
                <a16:creationId xmlns:a16="http://schemas.microsoft.com/office/drawing/2014/main" id="{96FB1AB7-0EE4-4A7B-B09E-28FBDE0C6E6B}"/>
              </a:ext>
            </a:extLst>
          </p:cNvPr>
          <p:cNvSpPr>
            <a:spLocks noGrp="1"/>
          </p:cNvSpPr>
          <p:nvPr>
            <p:ph type="sldNum" sz="quarter" idx="12"/>
          </p:nvPr>
        </p:nvSpPr>
        <p:spPr/>
        <p:txBody>
          <a:bodyPr/>
          <a:lstStyle/>
          <a:p>
            <a:fld id="{89C4E583-6443-4199-AF95-A2ECCC288D48}" type="slidenum">
              <a:rPr lang="en-GB" smtClean="0"/>
              <a:t>66</a:t>
            </a:fld>
            <a:endParaRPr lang="en-GB"/>
          </a:p>
        </p:txBody>
      </p:sp>
      <p:sp>
        <p:nvSpPr>
          <p:cNvPr id="6" name="Rectangle 5">
            <a:extLst>
              <a:ext uri="{FF2B5EF4-FFF2-40B4-BE49-F238E27FC236}">
                <a16:creationId xmlns:a16="http://schemas.microsoft.com/office/drawing/2014/main" id="{B61D9B18-B840-414B-B352-FAFD60A6A9EF}"/>
              </a:ext>
            </a:extLst>
          </p:cNvPr>
          <p:cNvSpPr/>
          <p:nvPr/>
        </p:nvSpPr>
        <p:spPr>
          <a:xfrm>
            <a:off x="1654088" y="5869094"/>
            <a:ext cx="3824140" cy="461665"/>
          </a:xfrm>
          <a:prstGeom prst="rect">
            <a:avLst/>
          </a:prstGeom>
          <a:solidFill>
            <a:schemeClr val="bg1">
              <a:lumMod val="95000"/>
            </a:schemeClr>
          </a:solidFill>
        </p:spPr>
        <p:txBody>
          <a:bodyPr wrap="square">
            <a:spAutoFit/>
          </a:bodyPr>
          <a:lstStyle/>
          <a:p>
            <a:r>
              <a:rPr lang="en-GB" sz="1200" dirty="0">
                <a:solidFill>
                  <a:srgbClr val="7A3E9D"/>
                </a:solidFill>
                <a:latin typeface="Consolas" panose="020B0609020204030204" pitchFamily="49" charset="0"/>
              </a:rPr>
              <a:t>class</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pandas</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dtype</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object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copy</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False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A3E9D"/>
                </a:solidFill>
                <a:latin typeface="Consolas" panose="020B0609020204030204" pitchFamily="49" charset="0"/>
              </a:rPr>
              <a:t>name</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None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7A3E9D"/>
                </a:solidFill>
                <a:latin typeface="Consolas" panose="020B0609020204030204" pitchFamily="49" charset="0"/>
              </a:rPr>
              <a:t>tupleize_cols</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True</a:t>
            </a:r>
            <a:r>
              <a:rPr lang="en-GB" sz="1200" dirty="0">
                <a:solidFill>
                  <a:srgbClr val="777777"/>
                </a:solidFill>
                <a:latin typeface="Consolas" panose="020B0609020204030204" pitchFamily="49" charset="0"/>
              </a:rPr>
              <a:t>)</a:t>
            </a:r>
            <a:endParaRPr lang="en-GB" sz="1200" b="0" dirty="0">
              <a:solidFill>
                <a:srgbClr val="333333"/>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D20C5D22-2766-4879-88EA-1888AF3654A4}"/>
              </a:ext>
            </a:extLst>
          </p:cNvPr>
          <p:cNvSpPr/>
          <p:nvPr/>
        </p:nvSpPr>
        <p:spPr>
          <a:xfrm>
            <a:off x="5638800" y="5946037"/>
            <a:ext cx="6096000" cy="307777"/>
          </a:xfrm>
          <a:prstGeom prst="rect">
            <a:avLst/>
          </a:prstGeom>
        </p:spPr>
        <p:txBody>
          <a:bodyPr>
            <a:spAutoFit/>
          </a:bodyPr>
          <a:lstStyle/>
          <a:p>
            <a:r>
              <a:rPr lang="en-GB" sz="1400" dirty="0">
                <a:hlinkClick r:id="rId2"/>
              </a:rPr>
              <a:t>[1]https://pandas.pydata.org/pandas-docs/stable/generated/pandas.Index.html</a:t>
            </a:r>
            <a:endParaRPr lang="en-GB" sz="1400" dirty="0"/>
          </a:p>
        </p:txBody>
      </p:sp>
    </p:spTree>
    <p:extLst>
      <p:ext uri="{BB962C8B-B14F-4D97-AF65-F5344CB8AC3E}">
        <p14:creationId xmlns:p14="http://schemas.microsoft.com/office/powerpoint/2010/main" val="107590471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DFDD7D-2B8D-414E-8985-98166F9CE9F4}"/>
              </a:ext>
            </a:extLst>
          </p:cNvPr>
          <p:cNvSpPr>
            <a:spLocks noGrp="1"/>
          </p:cNvSpPr>
          <p:nvPr>
            <p:ph type="title"/>
          </p:nvPr>
        </p:nvSpPr>
        <p:spPr/>
        <p:txBody>
          <a:bodyPr/>
          <a:lstStyle/>
          <a:p>
            <a:r>
              <a:rPr lang="en-GB" dirty="0"/>
              <a:t>Loading Data</a:t>
            </a:r>
          </a:p>
        </p:txBody>
      </p:sp>
      <p:sp>
        <p:nvSpPr>
          <p:cNvPr id="3" name="Content Placeholder 2">
            <a:extLst>
              <a:ext uri="{FF2B5EF4-FFF2-40B4-BE49-F238E27FC236}">
                <a16:creationId xmlns:a16="http://schemas.microsoft.com/office/drawing/2014/main" id="{9B42E788-73AD-4A3E-9437-EA8BA9F22ACD}"/>
              </a:ext>
            </a:extLst>
          </p:cNvPr>
          <p:cNvSpPr>
            <a:spLocks noGrp="1"/>
          </p:cNvSpPr>
          <p:nvPr>
            <p:ph idx="1"/>
          </p:nvPr>
        </p:nvSpPr>
        <p:spPr/>
        <p:txBody>
          <a:bodyPr/>
          <a:lstStyle/>
          <a:p>
            <a:r>
              <a:rPr lang="en-GB" dirty="0"/>
              <a:t>Pandas implements functionality to load from a lot of different data sources</a:t>
            </a:r>
          </a:p>
          <a:p>
            <a:r>
              <a:rPr lang="en-GB" dirty="0"/>
              <a:t>From pickle, csv, your clipboard, excel, json, html, </a:t>
            </a:r>
            <a:r>
              <a:rPr lang="en-GB" dirty="0" err="1"/>
              <a:t>sql</a:t>
            </a:r>
            <a:r>
              <a:rPr lang="en-GB" dirty="0"/>
              <a:t>, Google </a:t>
            </a:r>
            <a:r>
              <a:rPr lang="en-GB" dirty="0" err="1"/>
              <a:t>BigQuery</a:t>
            </a:r>
            <a:r>
              <a:rPr lang="en-GB" dirty="0"/>
              <a:t>, and some more</a:t>
            </a:r>
          </a:p>
          <a:p>
            <a:r>
              <a:rPr lang="en-GB" dirty="0"/>
              <a:t>You can easily handle these formats using </a:t>
            </a:r>
            <a:r>
              <a:rPr lang="en-GB" dirty="0" err="1"/>
              <a:t>pd.read</a:t>
            </a:r>
            <a:r>
              <a:rPr lang="en-GB" dirty="0"/>
              <a:t>_&lt;</a:t>
            </a:r>
            <a:r>
              <a:rPr lang="en-GB" dirty="0" err="1"/>
              <a:t>file_format</a:t>
            </a:r>
            <a:r>
              <a:rPr lang="en-GB" dirty="0"/>
              <a:t>&gt;(</a:t>
            </a:r>
            <a:r>
              <a:rPr lang="en-GB" dirty="0" err="1"/>
              <a:t>filepath_or_buffer</a:t>
            </a:r>
            <a:r>
              <a:rPr lang="en-GB" dirty="0"/>
              <a:t>)</a:t>
            </a:r>
          </a:p>
          <a:p>
            <a:pPr lvl="1"/>
            <a:r>
              <a:rPr lang="en-GB" dirty="0"/>
              <a:t>df = </a:t>
            </a:r>
            <a:r>
              <a:rPr lang="en-GB" dirty="0" err="1"/>
              <a:t>pd.read_csv</a:t>
            </a:r>
            <a:r>
              <a:rPr lang="en-GB" dirty="0"/>
              <a:t>(“my_csv_file.csv”)</a:t>
            </a:r>
          </a:p>
          <a:p>
            <a:pPr lvl="1"/>
            <a:r>
              <a:rPr lang="en-GB" dirty="0"/>
              <a:t>df = </a:t>
            </a:r>
            <a:r>
              <a:rPr lang="en-GB" dirty="0" err="1"/>
              <a:t>pd.read_json</a:t>
            </a:r>
            <a:r>
              <a:rPr lang="en-GB" dirty="0"/>
              <a:t>(open(“</a:t>
            </a:r>
            <a:r>
              <a:rPr lang="en-GB" dirty="0" err="1"/>
              <a:t>my_file.json</a:t>
            </a:r>
            <a:r>
              <a:rPr lang="en-GB" dirty="0"/>
              <a:t>”))</a:t>
            </a:r>
          </a:p>
          <a:p>
            <a:r>
              <a:rPr lang="en-GB" dirty="0"/>
              <a:t>Pandas automatically uses the header row as column names, and then creates a dataframe</a:t>
            </a:r>
          </a:p>
        </p:txBody>
      </p:sp>
      <p:sp>
        <p:nvSpPr>
          <p:cNvPr id="4" name="Slide Number Placeholder 3">
            <a:extLst>
              <a:ext uri="{FF2B5EF4-FFF2-40B4-BE49-F238E27FC236}">
                <a16:creationId xmlns:a16="http://schemas.microsoft.com/office/drawing/2014/main" id="{D0DEFA53-1057-4EBB-9BBB-50307789AB12}"/>
              </a:ext>
            </a:extLst>
          </p:cNvPr>
          <p:cNvSpPr>
            <a:spLocks noGrp="1"/>
          </p:cNvSpPr>
          <p:nvPr>
            <p:ph type="sldNum" sz="quarter" idx="12"/>
          </p:nvPr>
        </p:nvSpPr>
        <p:spPr/>
        <p:txBody>
          <a:bodyPr/>
          <a:lstStyle/>
          <a:p>
            <a:fld id="{89C4E583-6443-4199-AF95-A2ECCC288D48}" type="slidenum">
              <a:rPr lang="en-GB" smtClean="0"/>
              <a:t>67</a:t>
            </a:fld>
            <a:endParaRPr lang="en-GB"/>
          </a:p>
        </p:txBody>
      </p:sp>
    </p:spTree>
    <p:extLst>
      <p:ext uri="{BB962C8B-B14F-4D97-AF65-F5344CB8AC3E}">
        <p14:creationId xmlns:p14="http://schemas.microsoft.com/office/powerpoint/2010/main" val="3883729071"/>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6D80EF-9904-40B6-9D4B-100FF1CF50CF}"/>
              </a:ext>
            </a:extLst>
          </p:cNvPr>
          <p:cNvSpPr>
            <a:spLocks noGrp="1"/>
          </p:cNvSpPr>
          <p:nvPr>
            <p:ph type="title"/>
          </p:nvPr>
        </p:nvSpPr>
        <p:spPr/>
        <p:txBody>
          <a:bodyPr/>
          <a:lstStyle/>
          <a:p>
            <a:r>
              <a:rPr lang="en-GB" dirty="0"/>
              <a:t>Working With Data</a:t>
            </a:r>
          </a:p>
        </p:txBody>
      </p:sp>
      <p:sp>
        <p:nvSpPr>
          <p:cNvPr id="3" name="Content Placeholder 2">
            <a:extLst>
              <a:ext uri="{FF2B5EF4-FFF2-40B4-BE49-F238E27FC236}">
                <a16:creationId xmlns:a16="http://schemas.microsoft.com/office/drawing/2014/main" id="{A8381E4E-F536-46BC-8AF8-6B01F2ACC26D}"/>
              </a:ext>
            </a:extLst>
          </p:cNvPr>
          <p:cNvSpPr>
            <a:spLocks noGrp="1"/>
          </p:cNvSpPr>
          <p:nvPr>
            <p:ph idx="1"/>
          </p:nvPr>
        </p:nvSpPr>
        <p:spPr/>
        <p:txBody>
          <a:bodyPr>
            <a:normAutofit fontScale="92500" lnSpcReduction="10000"/>
          </a:bodyPr>
          <a:lstStyle/>
          <a:p>
            <a:r>
              <a:rPr lang="en-US" dirty="0"/>
              <a:t>We have our data loaded and are all setup, so now we can start working</a:t>
            </a:r>
          </a:p>
          <a:p>
            <a:r>
              <a:rPr lang="en-US" dirty="0"/>
              <a:t>The procedure would be</a:t>
            </a:r>
          </a:p>
          <a:p>
            <a:pPr lvl="1"/>
            <a:r>
              <a:rPr lang="en-US" dirty="0"/>
              <a:t>Collect the data</a:t>
            </a:r>
          </a:p>
          <a:p>
            <a:pPr lvl="2"/>
            <a:r>
              <a:rPr lang="en-US" dirty="0"/>
              <a:t>Either by an experiment, or from other sources, depending on what you are doing</a:t>
            </a:r>
          </a:p>
          <a:p>
            <a:pPr lvl="1"/>
            <a:r>
              <a:rPr lang="en-US" dirty="0"/>
              <a:t>Extracting &amp; inspecting the data</a:t>
            </a:r>
          </a:p>
          <a:p>
            <a:pPr lvl="2"/>
            <a:r>
              <a:rPr lang="en-US" dirty="0"/>
              <a:t> see if there were loading issues or if the </a:t>
            </a:r>
            <a:r>
              <a:rPr lang="en-US" dirty="0" err="1"/>
              <a:t>dataframe</a:t>
            </a:r>
            <a:r>
              <a:rPr lang="en-US" dirty="0"/>
              <a:t> looks good, and if the data looks homogeneous</a:t>
            </a:r>
          </a:p>
          <a:p>
            <a:pPr lvl="1"/>
            <a:r>
              <a:rPr lang="en-US" dirty="0" err="1"/>
              <a:t>Visualising</a:t>
            </a:r>
            <a:r>
              <a:rPr lang="en-US" dirty="0"/>
              <a:t> the data</a:t>
            </a:r>
          </a:p>
          <a:p>
            <a:pPr lvl="2"/>
            <a:r>
              <a:rPr lang="en-US" dirty="0"/>
              <a:t>Plotting the data can really help to spot regularities and get a general idea about your data (e.g. whether there is a correlation, how the data is spread, etc.)</a:t>
            </a:r>
          </a:p>
          <a:p>
            <a:pPr lvl="1"/>
            <a:r>
              <a:rPr lang="en-US" dirty="0" err="1"/>
              <a:t>Analysing</a:t>
            </a:r>
            <a:r>
              <a:rPr lang="en-US" dirty="0"/>
              <a:t> the data</a:t>
            </a:r>
          </a:p>
          <a:p>
            <a:pPr lvl="2"/>
            <a:r>
              <a:rPr lang="en-US" dirty="0"/>
              <a:t>Fitting a statistical model, checking variances, means, and other measures as well, to understand the metric of your data and maybe draw conclusions, as well as…</a:t>
            </a:r>
          </a:p>
          <a:p>
            <a:pPr lvl="1"/>
            <a:r>
              <a:rPr lang="en-US" dirty="0"/>
              <a:t>Update the data collection</a:t>
            </a:r>
          </a:p>
          <a:p>
            <a:pPr lvl="2"/>
            <a:r>
              <a:rPr lang="en-US" dirty="0"/>
              <a:t>Change the experiment setup to control for more variables, exclude certain data sets when scraping, </a:t>
            </a:r>
            <a:r>
              <a:rPr lang="en-US" dirty="0" err="1"/>
              <a:t>etc</a:t>
            </a:r>
            <a:r>
              <a:rPr lang="en-US" dirty="0"/>
              <a:t>…. And repeat.</a:t>
            </a:r>
          </a:p>
        </p:txBody>
      </p:sp>
      <p:sp>
        <p:nvSpPr>
          <p:cNvPr id="4" name="Slide Number Placeholder 3">
            <a:extLst>
              <a:ext uri="{FF2B5EF4-FFF2-40B4-BE49-F238E27FC236}">
                <a16:creationId xmlns:a16="http://schemas.microsoft.com/office/drawing/2014/main" id="{79EB9023-795B-42E0-8272-5F45F986533C}"/>
              </a:ext>
            </a:extLst>
          </p:cNvPr>
          <p:cNvSpPr>
            <a:spLocks noGrp="1"/>
          </p:cNvSpPr>
          <p:nvPr>
            <p:ph type="sldNum" sz="quarter" idx="12"/>
          </p:nvPr>
        </p:nvSpPr>
        <p:spPr/>
        <p:txBody>
          <a:bodyPr/>
          <a:lstStyle/>
          <a:p>
            <a:fld id="{89C4E583-6443-4199-AF95-A2ECCC288D48}" type="slidenum">
              <a:rPr lang="en-GB" smtClean="0"/>
              <a:t>68</a:t>
            </a:fld>
            <a:endParaRPr lang="en-GB"/>
          </a:p>
        </p:txBody>
      </p:sp>
    </p:spTree>
    <p:extLst>
      <p:ext uri="{BB962C8B-B14F-4D97-AF65-F5344CB8AC3E}">
        <p14:creationId xmlns:p14="http://schemas.microsoft.com/office/powerpoint/2010/main" val="36520340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2DE3C-7C12-479F-9B4A-0BDF542859F0}"/>
              </a:ext>
            </a:extLst>
          </p:cNvPr>
          <p:cNvSpPr>
            <a:spLocks noGrp="1"/>
          </p:cNvSpPr>
          <p:nvPr>
            <p:ph type="title"/>
          </p:nvPr>
        </p:nvSpPr>
        <p:spPr/>
        <p:txBody>
          <a:bodyPr/>
          <a:lstStyle/>
          <a:p>
            <a:r>
              <a:rPr lang="de-DE" dirty="0" err="1"/>
              <a:t>Inspecting</a:t>
            </a:r>
            <a:r>
              <a:rPr lang="de-DE" dirty="0"/>
              <a:t> Data</a:t>
            </a:r>
            <a:endParaRPr lang="en-GB" dirty="0"/>
          </a:p>
        </p:txBody>
      </p:sp>
      <p:sp>
        <p:nvSpPr>
          <p:cNvPr id="3" name="Content Placeholder 2">
            <a:extLst>
              <a:ext uri="{FF2B5EF4-FFF2-40B4-BE49-F238E27FC236}">
                <a16:creationId xmlns:a16="http://schemas.microsoft.com/office/drawing/2014/main" id="{A121D06B-1DB4-4E1E-A1F4-0192F5CF1766}"/>
              </a:ext>
            </a:extLst>
          </p:cNvPr>
          <p:cNvSpPr>
            <a:spLocks noGrp="1"/>
          </p:cNvSpPr>
          <p:nvPr>
            <p:ph sz="half" idx="1"/>
          </p:nvPr>
        </p:nvSpPr>
        <p:spPr>
          <a:xfrm>
            <a:off x="1097278" y="1845734"/>
            <a:ext cx="4937760" cy="4023360"/>
          </a:xfrm>
        </p:spPr>
        <p:txBody>
          <a:bodyPr>
            <a:normAutofit/>
          </a:bodyPr>
          <a:lstStyle/>
          <a:p>
            <a:r>
              <a:rPr lang="de-DE" dirty="0" err="1"/>
              <a:t>We</a:t>
            </a:r>
            <a:r>
              <a:rPr lang="de-DE" dirty="0"/>
              <a:t> </a:t>
            </a:r>
            <a:r>
              <a:rPr lang="de-DE" dirty="0" err="1"/>
              <a:t>have</a:t>
            </a:r>
            <a:r>
              <a:rPr lang="de-DE" dirty="0"/>
              <a:t> </a:t>
            </a:r>
            <a:r>
              <a:rPr lang="de-DE" dirty="0" err="1"/>
              <a:t>now</a:t>
            </a:r>
            <a:r>
              <a:rPr lang="de-DE" dirty="0"/>
              <a:t> </a:t>
            </a:r>
            <a:r>
              <a:rPr lang="de-DE" dirty="0" err="1"/>
              <a:t>extraced</a:t>
            </a:r>
            <a:r>
              <a:rPr lang="de-DE" dirty="0"/>
              <a:t> </a:t>
            </a:r>
            <a:r>
              <a:rPr lang="de-DE" dirty="0" err="1"/>
              <a:t>our</a:t>
            </a:r>
            <a:r>
              <a:rPr lang="de-DE" dirty="0"/>
              <a:t> </a:t>
            </a:r>
            <a:r>
              <a:rPr lang="de-DE" dirty="0" err="1"/>
              <a:t>data</a:t>
            </a:r>
            <a:r>
              <a:rPr lang="de-DE" dirty="0"/>
              <a:t> </a:t>
            </a:r>
            <a:r>
              <a:rPr lang="de-DE" dirty="0" err="1"/>
              <a:t>from</a:t>
            </a:r>
            <a:r>
              <a:rPr lang="de-DE" dirty="0"/>
              <a:t> </a:t>
            </a:r>
            <a:r>
              <a:rPr lang="de-DE" dirty="0" err="1"/>
              <a:t>files</a:t>
            </a:r>
            <a:r>
              <a:rPr lang="de-DE" dirty="0"/>
              <a:t> </a:t>
            </a:r>
            <a:r>
              <a:rPr lang="de-DE" dirty="0" err="1"/>
              <a:t>or</a:t>
            </a:r>
            <a:r>
              <a:rPr lang="de-DE" dirty="0"/>
              <a:t> </a:t>
            </a:r>
            <a:r>
              <a:rPr lang="de-DE" dirty="0" err="1"/>
              <a:t>other</a:t>
            </a:r>
            <a:r>
              <a:rPr lang="de-DE" dirty="0"/>
              <a:t> </a:t>
            </a:r>
            <a:r>
              <a:rPr lang="de-DE" dirty="0" err="1"/>
              <a:t>objects</a:t>
            </a:r>
            <a:r>
              <a:rPr lang="de-DE" dirty="0"/>
              <a:t> and </a:t>
            </a:r>
            <a:r>
              <a:rPr lang="de-DE" dirty="0" err="1"/>
              <a:t>are</a:t>
            </a:r>
            <a:r>
              <a:rPr lang="de-DE" dirty="0"/>
              <a:t> </a:t>
            </a:r>
            <a:r>
              <a:rPr lang="de-DE" dirty="0" err="1"/>
              <a:t>ready</a:t>
            </a:r>
            <a:r>
              <a:rPr lang="de-DE" dirty="0"/>
              <a:t> </a:t>
            </a:r>
            <a:r>
              <a:rPr lang="de-DE" dirty="0" err="1"/>
              <a:t>to</a:t>
            </a:r>
            <a:r>
              <a:rPr lang="de-DE" dirty="0"/>
              <a:t> </a:t>
            </a:r>
            <a:r>
              <a:rPr lang="de-DE" dirty="0" err="1"/>
              <a:t>look</a:t>
            </a:r>
            <a:r>
              <a:rPr lang="de-DE" dirty="0"/>
              <a:t> at </a:t>
            </a:r>
            <a:r>
              <a:rPr lang="de-DE" dirty="0" err="1"/>
              <a:t>it</a:t>
            </a:r>
            <a:endParaRPr lang="de-DE" dirty="0"/>
          </a:p>
          <a:p>
            <a:r>
              <a:rPr lang="de-DE" dirty="0" err="1"/>
              <a:t>To</a:t>
            </a:r>
            <a:r>
              <a:rPr lang="de-DE" dirty="0"/>
              <a:t> </a:t>
            </a:r>
            <a:r>
              <a:rPr lang="de-DE" dirty="0" err="1"/>
              <a:t>peek</a:t>
            </a:r>
            <a:r>
              <a:rPr lang="de-DE" dirty="0"/>
              <a:t> </a:t>
            </a:r>
            <a:r>
              <a:rPr lang="de-DE" dirty="0" err="1"/>
              <a:t>into</a:t>
            </a:r>
            <a:r>
              <a:rPr lang="de-DE" dirty="0"/>
              <a:t> a </a:t>
            </a:r>
            <a:r>
              <a:rPr lang="de-DE" dirty="0" err="1"/>
              <a:t>dataframe</a:t>
            </a:r>
            <a:r>
              <a:rPr lang="de-DE" dirty="0"/>
              <a:t> </a:t>
            </a:r>
            <a:r>
              <a:rPr lang="de-DE" dirty="0" err="1"/>
              <a:t>or</a:t>
            </a:r>
            <a:r>
              <a:rPr lang="de-DE" dirty="0"/>
              <a:t> </a:t>
            </a:r>
            <a:r>
              <a:rPr lang="de-DE" dirty="0" err="1"/>
              <a:t>series</a:t>
            </a:r>
            <a:r>
              <a:rPr lang="de-DE" dirty="0"/>
              <a:t> </a:t>
            </a:r>
            <a:r>
              <a:rPr lang="de-DE" dirty="0" err="1"/>
              <a:t>we</a:t>
            </a:r>
            <a:r>
              <a:rPr lang="de-DE" dirty="0"/>
              <a:t> </a:t>
            </a:r>
            <a:r>
              <a:rPr lang="de-DE" dirty="0" err="1"/>
              <a:t>can</a:t>
            </a:r>
            <a:r>
              <a:rPr lang="de-DE" dirty="0"/>
              <a:t> </a:t>
            </a:r>
            <a:r>
              <a:rPr lang="de-DE" dirty="0" err="1"/>
              <a:t>use</a:t>
            </a:r>
            <a:r>
              <a:rPr lang="de-DE" dirty="0"/>
              <a:t> </a:t>
            </a:r>
            <a:r>
              <a:rPr lang="de-DE" sz="1800" dirty="0" err="1">
                <a:latin typeface="Consolas" panose="020B0609020204030204" pitchFamily="49" charset="0"/>
              </a:rPr>
              <a:t>data.head</a:t>
            </a:r>
            <a:r>
              <a:rPr lang="en-US" sz="1800" dirty="0">
                <a:latin typeface="Consolas" panose="020B0609020204030204" pitchFamily="49" charset="0"/>
              </a:rPr>
              <a:t>(n=5)</a:t>
            </a:r>
            <a:endParaRPr lang="en-US" dirty="0">
              <a:latin typeface="Consolas" panose="020B0609020204030204" pitchFamily="49" charset="0"/>
            </a:endParaRPr>
          </a:p>
          <a:p>
            <a:pPr lvl="1"/>
            <a:r>
              <a:rPr lang="en-US" dirty="0"/>
              <a:t>It returns the first n rows, so you can make sure the format is correct</a:t>
            </a:r>
          </a:p>
          <a:p>
            <a:r>
              <a:rPr lang="en-US" dirty="0"/>
              <a:t>We can use the same attributes as in </a:t>
            </a:r>
            <a:r>
              <a:rPr lang="en-US" dirty="0" err="1"/>
              <a:t>numpy</a:t>
            </a:r>
            <a:r>
              <a:rPr lang="en-US" dirty="0"/>
              <a:t> to check the shape of the data</a:t>
            </a:r>
          </a:p>
          <a:p>
            <a:pPr lvl="1"/>
            <a:r>
              <a:rPr lang="en-US" dirty="0"/>
              <a:t>size, shape, the transpose, etc.</a:t>
            </a:r>
          </a:p>
        </p:txBody>
      </p:sp>
      <p:sp>
        <p:nvSpPr>
          <p:cNvPr id="5" name="Content Placeholder 4">
            <a:extLst>
              <a:ext uri="{FF2B5EF4-FFF2-40B4-BE49-F238E27FC236}">
                <a16:creationId xmlns:a16="http://schemas.microsoft.com/office/drawing/2014/main" id="{EC3E9A5D-CDB9-42C1-A934-BCAC3BB908B9}"/>
              </a:ext>
            </a:extLst>
          </p:cNvPr>
          <p:cNvSpPr>
            <a:spLocks noGrp="1"/>
          </p:cNvSpPr>
          <p:nvPr>
            <p:ph sz="half" idx="2"/>
          </p:nvPr>
        </p:nvSpPr>
        <p:spPr/>
        <p:txBody>
          <a:bodyPr>
            <a:noAutofit/>
          </a:bodyPr>
          <a:lstStyle/>
          <a:p>
            <a:pPr lvl="0">
              <a:buClr>
                <a:srgbClr val="3494BA"/>
              </a:buClr>
            </a:pPr>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population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area</a:t>
            </a:r>
            <a:r>
              <a:rPr lang="en-GB" sz="1200" dirty="0">
                <a:solidFill>
                  <a:srgbClr val="777777"/>
                </a:solidFill>
                <a:latin typeface="Consolas" panose="020B0609020204030204" pitchFamily="49" charset="0"/>
              </a:rPr>
              <a:t>})</a:t>
            </a: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head</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size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shape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T</a:t>
            </a:r>
            <a:r>
              <a:rPr lang="en-GB" sz="1200" dirty="0">
                <a:solidFill>
                  <a:srgbClr val="777777"/>
                </a:solidFill>
                <a:latin typeface="Consolas" panose="020B0609020204030204" pitchFamily="49" charset="0"/>
              </a:rPr>
              <a:t>)</a:t>
            </a:r>
          </a:p>
          <a:p>
            <a:endParaRPr lang="en-US" sz="1200" dirty="0">
              <a:solidFill>
                <a:srgbClr val="777777"/>
              </a:solidFill>
              <a:latin typeface="Consolas" panose="020B0609020204030204" pitchFamily="49" charset="0"/>
            </a:endParaRPr>
          </a:p>
          <a:p>
            <a:endParaRPr lang="en-US" sz="1200" dirty="0">
              <a:latin typeface="Consolas" panose="020B0609020204030204" pitchFamily="49" charset="0"/>
            </a:endParaRPr>
          </a:p>
          <a:p>
            <a:r>
              <a:rPr lang="en-US" sz="1200" i="1" dirty="0">
                <a:latin typeface="Consolas" panose="020B0609020204030204" pitchFamily="49" charset="0"/>
              </a:rPr>
              <a:t>O</a:t>
            </a:r>
            <a:r>
              <a:rPr lang="en-GB" sz="1200" i="1" dirty="0" err="1">
                <a:latin typeface="Consolas" panose="020B0609020204030204" pitchFamily="49" charset="0"/>
              </a:rPr>
              <a:t>utput</a:t>
            </a:r>
            <a:r>
              <a:rPr lang="en-GB" sz="1200" i="1" dirty="0">
                <a:latin typeface="Consolas" panose="020B0609020204030204" pitchFamily="49" charset="0"/>
              </a:rPr>
              <a:t>:</a:t>
            </a:r>
          </a:p>
          <a:p>
            <a:r>
              <a:rPr lang="en-GB" sz="1200" dirty="0">
                <a:latin typeface="Consolas" panose="020B0609020204030204" pitchFamily="49" charset="0"/>
              </a:rPr>
              <a:t> population    area</a:t>
            </a:r>
          </a:p>
          <a:p>
            <a:r>
              <a:rPr lang="en-GB" sz="1200" dirty="0">
                <a:latin typeface="Consolas" panose="020B0609020204030204" pitchFamily="49" charset="0"/>
              </a:rPr>
              <a:t>Germany    80716000  357168</a:t>
            </a:r>
          </a:p>
          <a:p>
            <a:r>
              <a:rPr lang="en-GB" sz="1200" dirty="0">
                <a:latin typeface="Consolas" panose="020B0609020204030204" pitchFamily="49" charset="0"/>
              </a:rPr>
              <a:t>France     67210000  643801</a:t>
            </a:r>
          </a:p>
          <a:p>
            <a:r>
              <a:rPr lang="en-GB" sz="1200" dirty="0">
                <a:latin typeface="Consolas" panose="020B0609020204030204" pitchFamily="49" charset="0"/>
              </a:rPr>
              <a:t>UK         64100000  243610</a:t>
            </a:r>
          </a:p>
          <a:p>
            <a:r>
              <a:rPr lang="en-GB" sz="1200" dirty="0">
                <a:latin typeface="Consolas" panose="020B0609020204030204" pitchFamily="49" charset="0"/>
              </a:rPr>
              <a:t>Sweden     10004962  449964</a:t>
            </a:r>
          </a:p>
          <a:p>
            <a:r>
              <a:rPr lang="en-GB" sz="1200" dirty="0">
                <a:latin typeface="Consolas" panose="020B0609020204030204" pitchFamily="49" charset="0"/>
              </a:rPr>
              <a:t>8 (4, 2)              Germany    France        UK    Sweden</a:t>
            </a:r>
          </a:p>
          <a:p>
            <a:r>
              <a:rPr lang="en-GB" sz="1200" dirty="0">
                <a:latin typeface="Consolas" panose="020B0609020204030204" pitchFamily="49" charset="0"/>
              </a:rPr>
              <a:t>population  80716000  67210000  64100000  10004962</a:t>
            </a:r>
          </a:p>
          <a:p>
            <a:r>
              <a:rPr lang="en-GB" sz="1200" dirty="0">
                <a:latin typeface="Consolas" panose="020B0609020204030204" pitchFamily="49" charset="0"/>
              </a:rPr>
              <a:t>area          357168    643801    243610    449964</a:t>
            </a:r>
          </a:p>
        </p:txBody>
      </p:sp>
      <p:sp>
        <p:nvSpPr>
          <p:cNvPr id="4" name="Slide Number Placeholder 3">
            <a:extLst>
              <a:ext uri="{FF2B5EF4-FFF2-40B4-BE49-F238E27FC236}">
                <a16:creationId xmlns:a16="http://schemas.microsoft.com/office/drawing/2014/main" id="{AEB57CDC-EDE0-4093-99E4-FFCB2487755A}"/>
              </a:ext>
            </a:extLst>
          </p:cNvPr>
          <p:cNvSpPr>
            <a:spLocks noGrp="1"/>
          </p:cNvSpPr>
          <p:nvPr>
            <p:ph type="sldNum" sz="quarter" idx="12"/>
          </p:nvPr>
        </p:nvSpPr>
        <p:spPr/>
        <p:txBody>
          <a:bodyPr/>
          <a:lstStyle/>
          <a:p>
            <a:fld id="{89C4E583-6443-4199-AF95-A2ECCC288D48}" type="slidenum">
              <a:rPr lang="en-GB" smtClean="0"/>
              <a:t>69</a:t>
            </a:fld>
            <a:endParaRPr lang="en-GB"/>
          </a:p>
        </p:txBody>
      </p:sp>
    </p:spTree>
    <p:extLst>
      <p:ext uri="{BB962C8B-B14F-4D97-AF65-F5344CB8AC3E}">
        <p14:creationId xmlns:p14="http://schemas.microsoft.com/office/powerpoint/2010/main" val="32685461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el 4"/>
          <p:cNvSpPr>
            <a:spLocks noGrp="1"/>
          </p:cNvSpPr>
          <p:nvPr>
            <p:ph type="title"/>
          </p:nvPr>
        </p:nvSpPr>
        <p:spPr/>
        <p:txBody>
          <a:bodyPr/>
          <a:lstStyle/>
          <a:p>
            <a:r>
              <a:rPr lang="en-US" dirty="0" err="1"/>
              <a:t>PsychoPy</a:t>
            </a:r>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7</a:t>
            </a:fld>
            <a:endParaRPr lang="en-GB"/>
          </a:p>
        </p:txBody>
      </p:sp>
    </p:spTree>
    <p:extLst>
      <p:ext uri="{BB962C8B-B14F-4D97-AF65-F5344CB8AC3E}">
        <p14:creationId xmlns:p14="http://schemas.microsoft.com/office/powerpoint/2010/main" val="159928860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74E77-D13C-4D6B-89A7-A14A4D148798}"/>
              </a:ext>
            </a:extLst>
          </p:cNvPr>
          <p:cNvSpPr>
            <a:spLocks noGrp="1"/>
          </p:cNvSpPr>
          <p:nvPr>
            <p:ph type="title"/>
          </p:nvPr>
        </p:nvSpPr>
        <p:spPr/>
        <p:txBody>
          <a:bodyPr/>
          <a:lstStyle/>
          <a:p>
            <a:r>
              <a:rPr lang="de-DE" dirty="0" err="1"/>
              <a:t>Inspecting</a:t>
            </a:r>
            <a:r>
              <a:rPr lang="de-DE" dirty="0"/>
              <a:t> Data</a:t>
            </a:r>
            <a:endParaRPr lang="en-GB" dirty="0"/>
          </a:p>
        </p:txBody>
      </p:sp>
      <p:sp>
        <p:nvSpPr>
          <p:cNvPr id="3" name="Content Placeholder 2">
            <a:extLst>
              <a:ext uri="{FF2B5EF4-FFF2-40B4-BE49-F238E27FC236}">
                <a16:creationId xmlns:a16="http://schemas.microsoft.com/office/drawing/2014/main" id="{BE9D3C77-62D8-4AF1-9BB8-4130B261B711}"/>
              </a:ext>
            </a:extLst>
          </p:cNvPr>
          <p:cNvSpPr>
            <a:spLocks noGrp="1"/>
          </p:cNvSpPr>
          <p:nvPr>
            <p:ph sz="half" idx="1"/>
          </p:nvPr>
        </p:nvSpPr>
        <p:spPr/>
        <p:txBody>
          <a:bodyPr>
            <a:normAutofit/>
          </a:bodyPr>
          <a:lstStyle/>
          <a:p>
            <a:r>
              <a:rPr lang="en-US" dirty="0"/>
              <a:t>A handy method on </a:t>
            </a:r>
            <a:r>
              <a:rPr lang="en-US" dirty="0" err="1"/>
              <a:t>dataframes</a:t>
            </a:r>
            <a:r>
              <a:rPr lang="en-US" dirty="0"/>
              <a:t> is info()</a:t>
            </a:r>
          </a:p>
          <a:p>
            <a:pPr lvl="1"/>
            <a:r>
              <a:rPr lang="en-US" dirty="0"/>
              <a:t>It displays a summary of column names, data types and missing data</a:t>
            </a:r>
          </a:p>
          <a:p>
            <a:pPr lvl="1"/>
            <a:endParaRPr lang="en-US" dirty="0"/>
          </a:p>
          <a:p>
            <a:pPr lvl="1"/>
            <a:endParaRPr lang="en-US" dirty="0"/>
          </a:p>
          <a:p>
            <a:r>
              <a:rPr lang="en-US" dirty="0"/>
              <a:t>There exists another powerful function:</a:t>
            </a:r>
            <a:br>
              <a:rPr lang="en-GB" dirty="0"/>
            </a:br>
            <a:r>
              <a:rPr lang="en-GB" sz="1800" dirty="0">
                <a:latin typeface="Consolas" panose="020B0609020204030204" pitchFamily="49" charset="0"/>
              </a:rPr>
              <a:t>describe()</a:t>
            </a:r>
            <a:endParaRPr lang="en-GB" dirty="0">
              <a:latin typeface="Consolas" panose="020B0609020204030204" pitchFamily="49" charset="0"/>
            </a:endParaRPr>
          </a:p>
          <a:p>
            <a:pPr lvl="1"/>
            <a:r>
              <a:rPr lang="en-US" dirty="0"/>
              <a:t>I</a:t>
            </a:r>
            <a:r>
              <a:rPr lang="en-GB" dirty="0"/>
              <a:t>t outputs even some statistical </a:t>
            </a:r>
            <a:r>
              <a:rPr lang="en-GB" dirty="0" err="1"/>
              <a:t>meausrements</a:t>
            </a:r>
            <a:endParaRPr lang="en-US" dirty="0"/>
          </a:p>
        </p:txBody>
      </p:sp>
      <p:sp>
        <p:nvSpPr>
          <p:cNvPr id="4" name="Content Placeholder 3">
            <a:extLst>
              <a:ext uri="{FF2B5EF4-FFF2-40B4-BE49-F238E27FC236}">
                <a16:creationId xmlns:a16="http://schemas.microsoft.com/office/drawing/2014/main" id="{73F169C0-84CD-46F8-89CA-DD9046D8AED0}"/>
              </a:ext>
            </a:extLst>
          </p:cNvPr>
          <p:cNvSpPr>
            <a:spLocks noGrp="1"/>
          </p:cNvSpPr>
          <p:nvPr>
            <p:ph sz="half" idx="2"/>
          </p:nvPr>
        </p:nvSpPr>
        <p:spPr>
          <a:xfrm>
            <a:off x="6217920" y="1845735"/>
            <a:ext cx="4937760" cy="4235026"/>
          </a:xfrm>
        </p:spPr>
        <p:txBody>
          <a:bodyPr>
            <a:normAutofit/>
          </a:bodyPr>
          <a:lstStyle/>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info</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"\n")</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area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describe</a:t>
            </a:r>
            <a:r>
              <a:rPr lang="en-GB" sz="1200" dirty="0">
                <a:solidFill>
                  <a:srgbClr val="777777"/>
                </a:solidFill>
                <a:latin typeface="Consolas" panose="020B0609020204030204" pitchFamily="49" charset="0"/>
              </a:rPr>
              <a:t>())</a:t>
            </a:r>
            <a:endParaRPr lang="en-GB" sz="1200" i="1" dirty="0">
              <a:solidFill>
                <a:srgbClr val="333333"/>
              </a:solidFill>
              <a:latin typeface="Consolas" panose="020B0609020204030204" pitchFamily="49" charset="0"/>
            </a:endParaRPr>
          </a:p>
          <a:p>
            <a:endParaRPr lang="en-US" sz="1200" dirty="0">
              <a:latin typeface="Consolas" panose="020B0609020204030204" pitchFamily="49" charset="0"/>
            </a:endParaRPr>
          </a:p>
          <a:p>
            <a:r>
              <a:rPr lang="en-US" sz="1200" i="1" dirty="0">
                <a:latin typeface="Consolas" panose="020B0609020204030204" pitchFamily="49" charset="0"/>
              </a:rPr>
              <a:t>O</a:t>
            </a:r>
            <a:r>
              <a:rPr lang="en-GB" sz="1200" i="1" dirty="0" err="1">
                <a:latin typeface="Consolas" panose="020B0609020204030204" pitchFamily="49" charset="0"/>
              </a:rPr>
              <a:t>utput</a:t>
            </a:r>
            <a:r>
              <a:rPr lang="en-GB" sz="1200" i="1" dirty="0">
                <a:latin typeface="Consolas" panose="020B0609020204030204" pitchFamily="49" charset="0"/>
              </a:rPr>
              <a:t>:</a:t>
            </a:r>
          </a:p>
          <a:p>
            <a:r>
              <a:rPr lang="en-GB" sz="1200" dirty="0">
                <a:latin typeface="Consolas" panose="020B0609020204030204" pitchFamily="49" charset="0"/>
              </a:rPr>
              <a:t>&lt;class '</a:t>
            </a:r>
            <a:r>
              <a:rPr lang="en-GB" sz="1200" dirty="0" err="1">
                <a:latin typeface="Consolas" panose="020B0609020204030204" pitchFamily="49" charset="0"/>
              </a:rPr>
              <a:t>pandas.core.frame.DataFrame</a:t>
            </a:r>
            <a:r>
              <a:rPr lang="en-GB" sz="1200" dirty="0">
                <a:latin typeface="Consolas" panose="020B0609020204030204" pitchFamily="49" charset="0"/>
              </a:rPr>
              <a:t>'&gt;</a:t>
            </a:r>
          </a:p>
          <a:p>
            <a:r>
              <a:rPr lang="en-GB" sz="1200" dirty="0">
                <a:latin typeface="Consolas" panose="020B0609020204030204" pitchFamily="49" charset="0"/>
              </a:rPr>
              <a:t>Index: 4 entries, Germany to Sweden</a:t>
            </a:r>
          </a:p>
          <a:p>
            <a:r>
              <a:rPr lang="en-GB" sz="1200" dirty="0">
                <a:latin typeface="Consolas" panose="020B0609020204030204" pitchFamily="49" charset="0"/>
              </a:rPr>
              <a:t>Data columns (total 2 columns):</a:t>
            </a:r>
          </a:p>
          <a:p>
            <a:r>
              <a:rPr lang="en-GB" sz="1200" dirty="0">
                <a:latin typeface="Consolas" panose="020B0609020204030204" pitchFamily="49" charset="0"/>
              </a:rPr>
              <a:t>population    4 non-null int64</a:t>
            </a:r>
          </a:p>
          <a:p>
            <a:r>
              <a:rPr lang="en-GB" sz="1200" dirty="0">
                <a:latin typeface="Consolas" panose="020B0609020204030204" pitchFamily="49" charset="0"/>
              </a:rPr>
              <a:t>area          4 non-null int64</a:t>
            </a:r>
          </a:p>
          <a:p>
            <a:r>
              <a:rPr lang="en-GB" sz="1200" dirty="0" err="1">
                <a:latin typeface="Consolas" panose="020B0609020204030204" pitchFamily="49" charset="0"/>
              </a:rPr>
              <a:t>dtypes</a:t>
            </a:r>
            <a:r>
              <a:rPr lang="en-GB" sz="1200" dirty="0">
                <a:latin typeface="Consolas" panose="020B0609020204030204" pitchFamily="49" charset="0"/>
              </a:rPr>
              <a:t>: int64(2)</a:t>
            </a:r>
          </a:p>
          <a:p>
            <a:r>
              <a:rPr lang="en-GB" sz="1200" dirty="0">
                <a:latin typeface="Consolas" panose="020B0609020204030204" pitchFamily="49" charset="0"/>
              </a:rPr>
              <a:t>memory usage: 256.0+ bytes</a:t>
            </a:r>
          </a:p>
          <a:p>
            <a:r>
              <a:rPr lang="en-GB" sz="1200" dirty="0">
                <a:latin typeface="Consolas" panose="020B0609020204030204" pitchFamily="49" charset="0"/>
              </a:rPr>
              <a:t>None</a:t>
            </a:r>
          </a:p>
          <a:p>
            <a:endParaRPr lang="en-GB" sz="1200" dirty="0">
              <a:latin typeface="Consolas" panose="020B0609020204030204" pitchFamily="49" charset="0"/>
            </a:endParaRPr>
          </a:p>
          <a:p>
            <a:r>
              <a:rPr lang="en-GB" sz="1200" dirty="0">
                <a:latin typeface="Consolas" panose="020B0609020204030204" pitchFamily="49" charset="0"/>
              </a:rPr>
              <a:t>count         4.000000</a:t>
            </a:r>
          </a:p>
          <a:p>
            <a:r>
              <a:rPr lang="en-GB" sz="1200" dirty="0">
                <a:latin typeface="Consolas" panose="020B0609020204030204" pitchFamily="49" charset="0"/>
              </a:rPr>
              <a:t>mean     423635.750000</a:t>
            </a:r>
          </a:p>
          <a:p>
            <a:r>
              <a:rPr lang="en-GB" sz="1200" dirty="0">
                <a:latin typeface="Consolas" panose="020B0609020204030204" pitchFamily="49" charset="0"/>
              </a:rPr>
              <a:t>std      169305.588123</a:t>
            </a:r>
          </a:p>
          <a:p>
            <a:r>
              <a:rPr lang="en-GB" sz="1200" dirty="0">
                <a:latin typeface="Consolas" panose="020B0609020204030204" pitchFamily="49" charset="0"/>
              </a:rPr>
              <a:t>min      243610.000000</a:t>
            </a:r>
          </a:p>
          <a:p>
            <a:r>
              <a:rPr lang="en-GB" sz="1200" dirty="0">
                <a:latin typeface="Consolas" panose="020B0609020204030204" pitchFamily="49" charset="0"/>
              </a:rPr>
              <a:t>25%      328778.500000</a:t>
            </a:r>
          </a:p>
          <a:p>
            <a:r>
              <a:rPr lang="en-GB" sz="1200" dirty="0">
                <a:latin typeface="Consolas" panose="020B0609020204030204" pitchFamily="49" charset="0"/>
              </a:rPr>
              <a:t>50%      403566.000000</a:t>
            </a:r>
          </a:p>
          <a:p>
            <a:r>
              <a:rPr lang="en-GB" sz="1200" dirty="0">
                <a:latin typeface="Consolas" panose="020B0609020204030204" pitchFamily="49" charset="0"/>
              </a:rPr>
              <a:t>75%      498423.250000</a:t>
            </a:r>
          </a:p>
          <a:p>
            <a:r>
              <a:rPr lang="en-GB" sz="1200" dirty="0">
                <a:latin typeface="Consolas" panose="020B0609020204030204" pitchFamily="49" charset="0"/>
              </a:rPr>
              <a:t>max      643801.000000</a:t>
            </a:r>
          </a:p>
          <a:p>
            <a:r>
              <a:rPr lang="en-GB" sz="1200" dirty="0">
                <a:latin typeface="Consolas" panose="020B0609020204030204" pitchFamily="49" charset="0"/>
              </a:rPr>
              <a:t>Name: area, </a:t>
            </a:r>
            <a:r>
              <a:rPr lang="en-GB" sz="1200" dirty="0" err="1">
                <a:latin typeface="Consolas" panose="020B0609020204030204" pitchFamily="49" charset="0"/>
              </a:rPr>
              <a:t>dtype</a:t>
            </a:r>
            <a:r>
              <a:rPr lang="en-GB" sz="1200" dirty="0">
                <a:latin typeface="Consolas" panose="020B0609020204030204" pitchFamily="49" charset="0"/>
              </a:rPr>
              <a:t>: float64</a:t>
            </a:r>
          </a:p>
        </p:txBody>
      </p:sp>
      <p:sp>
        <p:nvSpPr>
          <p:cNvPr id="5" name="Slide Number Placeholder 4">
            <a:extLst>
              <a:ext uri="{FF2B5EF4-FFF2-40B4-BE49-F238E27FC236}">
                <a16:creationId xmlns:a16="http://schemas.microsoft.com/office/drawing/2014/main" id="{EE389CCB-9360-4811-9022-C53307048CBE}"/>
              </a:ext>
            </a:extLst>
          </p:cNvPr>
          <p:cNvSpPr>
            <a:spLocks noGrp="1"/>
          </p:cNvSpPr>
          <p:nvPr>
            <p:ph type="sldNum" sz="quarter" idx="12"/>
          </p:nvPr>
        </p:nvSpPr>
        <p:spPr/>
        <p:txBody>
          <a:bodyPr/>
          <a:lstStyle/>
          <a:p>
            <a:fld id="{89C4E583-6443-4199-AF95-A2ECCC288D48}" type="slidenum">
              <a:rPr lang="en-GB" smtClean="0"/>
              <a:t>70</a:t>
            </a:fld>
            <a:endParaRPr lang="en-GB"/>
          </a:p>
        </p:txBody>
      </p:sp>
      <p:sp>
        <p:nvSpPr>
          <p:cNvPr id="6" name="Rectangle 2">
            <a:extLst>
              <a:ext uri="{FF2B5EF4-FFF2-40B4-BE49-F238E27FC236}">
                <a16:creationId xmlns:a16="http://schemas.microsoft.com/office/drawing/2014/main" id="{24B4E1F1-43E3-48E2-AD72-8BFCCDEDE705}"/>
              </a:ext>
            </a:extLst>
          </p:cNvPr>
          <p:cNvSpPr>
            <a:spLocks noChangeArrowheads="1"/>
          </p:cNvSpPr>
          <p:nvPr/>
        </p:nvSpPr>
        <p:spPr bwMode="auto">
          <a:xfrm>
            <a:off x="1097278" y="4449557"/>
            <a:ext cx="4793768" cy="461665"/>
          </a:xfrm>
          <a:prstGeom prst="rect">
            <a:avLst/>
          </a:prstGeom>
          <a:solidFill>
            <a:schemeClr val="bg1">
              <a:lumMod val="95000"/>
            </a:schemeClr>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chemeClr val="tx1"/>
                </a:solidFill>
                <a:effectLst/>
                <a:latin typeface="Consolas" panose="020B0609020204030204" pitchFamily="49" charset="0"/>
              </a:rPr>
              <a:t>Series.describe</a:t>
            </a:r>
            <a:r>
              <a:rPr kumimoji="0" lang="en-US" altLang="en-US" sz="1200" b="0" i="0" u="none" strike="noStrike" cap="none" normalizeH="0" baseline="0" dirty="0">
                <a:ln>
                  <a:noFill/>
                </a:ln>
                <a:solidFill>
                  <a:schemeClr val="tx1"/>
                </a:solidFill>
                <a:effectLst/>
                <a:latin typeface="Consolas" panose="020B0609020204030204" pitchFamily="49" charset="0"/>
              </a:rPr>
              <a:t>(</a:t>
            </a:r>
            <a:r>
              <a:rPr kumimoji="0" lang="en-US" altLang="en-US" sz="1200" b="0" i="1" u="none" strike="noStrike" cap="none" normalizeH="0" baseline="0" dirty="0">
                <a:ln>
                  <a:noFill/>
                </a:ln>
                <a:solidFill>
                  <a:schemeClr val="tx1"/>
                </a:solidFill>
                <a:effectLst/>
                <a:latin typeface="Consolas" panose="020B0609020204030204" pitchFamily="49" charset="0"/>
              </a:rPr>
              <a:t>percentiles=None</a:t>
            </a:r>
            <a:r>
              <a:rPr kumimoji="0" lang="en-US" altLang="en-US" sz="1200" b="0" i="0" u="none" strike="noStrike" cap="none" normalizeH="0" baseline="0" dirty="0">
                <a:ln>
                  <a:noFill/>
                </a:ln>
                <a:solidFill>
                  <a:schemeClr val="tx1"/>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1" u="none" strike="noStrike" cap="none" normalizeH="0" baseline="0" dirty="0">
                <a:ln>
                  <a:noFill/>
                </a:ln>
                <a:solidFill>
                  <a:schemeClr val="tx1"/>
                </a:solidFill>
                <a:effectLst/>
                <a:latin typeface="Consolas" panose="020B0609020204030204" pitchFamily="49" charset="0"/>
              </a:rPr>
              <a:t>    include=None</a:t>
            </a:r>
            <a:r>
              <a:rPr kumimoji="0" lang="en-US" altLang="en-US" sz="1200" b="0" i="0" u="none" strike="noStrike" cap="none" normalizeH="0" baseline="0" dirty="0">
                <a:ln>
                  <a:noFill/>
                </a:ln>
                <a:solidFill>
                  <a:schemeClr val="tx1"/>
                </a:solidFill>
                <a:effectLst/>
                <a:latin typeface="Consolas" panose="020B0609020204030204" pitchFamily="49" charset="0"/>
              </a:rPr>
              <a:t>, </a:t>
            </a:r>
            <a:r>
              <a:rPr kumimoji="0" lang="en-US" altLang="en-US" sz="1200" b="0" i="1" u="none" strike="noStrike" cap="none" normalizeH="0" baseline="0" dirty="0">
                <a:ln>
                  <a:noFill/>
                </a:ln>
                <a:solidFill>
                  <a:schemeClr val="tx1"/>
                </a:solidFill>
                <a:effectLst/>
                <a:latin typeface="Consolas" panose="020B0609020204030204" pitchFamily="49" charset="0"/>
              </a:rPr>
              <a:t>exclude=None</a:t>
            </a:r>
            <a:r>
              <a:rPr kumimoji="0" lang="en-US" altLang="en-US" sz="1200" b="0" i="0" u="none" strike="noStrike" cap="none" normalizeH="0" baseline="0" dirty="0">
                <a:ln>
                  <a:noFill/>
                </a:ln>
                <a:solidFill>
                  <a:schemeClr val="tx1"/>
                </a:solidFill>
                <a:effectLst/>
                <a:latin typeface="Consolas" panose="020B0609020204030204" pitchFamily="49" charset="0"/>
              </a:rPr>
              <a:t>) </a:t>
            </a:r>
          </a:p>
        </p:txBody>
      </p:sp>
      <p:sp>
        <p:nvSpPr>
          <p:cNvPr id="7" name="Rectangle 1">
            <a:extLst>
              <a:ext uri="{FF2B5EF4-FFF2-40B4-BE49-F238E27FC236}">
                <a16:creationId xmlns:a16="http://schemas.microsoft.com/office/drawing/2014/main" id="{ACA6C3BC-501E-45AC-9478-1019D4816496}"/>
              </a:ext>
            </a:extLst>
          </p:cNvPr>
          <p:cNvSpPr>
            <a:spLocks noChangeArrowheads="1"/>
          </p:cNvSpPr>
          <p:nvPr/>
        </p:nvSpPr>
        <p:spPr bwMode="auto">
          <a:xfrm>
            <a:off x="1097278" y="2801396"/>
            <a:ext cx="4793768" cy="461665"/>
          </a:xfrm>
          <a:prstGeom prst="rect">
            <a:avLst/>
          </a:prstGeom>
          <a:solidFill>
            <a:schemeClr val="bg1">
              <a:lumMod val="95000"/>
            </a:schemeClr>
          </a:solid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Consolas" panose="020B0609020204030204" pitchFamily="49" charset="0"/>
              </a:rPr>
              <a:t>DataFrame.info(</a:t>
            </a:r>
            <a:r>
              <a:rPr kumimoji="0" lang="en-US" altLang="en-US" sz="1200" b="0" i="1" u="none" strike="noStrike" cap="none" normalizeH="0" baseline="0" dirty="0">
                <a:ln>
                  <a:noFill/>
                </a:ln>
                <a:solidFill>
                  <a:schemeClr val="tx1"/>
                </a:solidFill>
                <a:effectLst/>
                <a:latin typeface="Consolas" panose="020B0609020204030204" pitchFamily="49" charset="0"/>
              </a:rPr>
              <a:t>verbose=None</a:t>
            </a:r>
            <a:r>
              <a:rPr kumimoji="0" lang="en-US" altLang="en-US" sz="1200" b="0" i="0" u="none" strike="noStrike" cap="none" normalizeH="0" baseline="0" dirty="0">
                <a:ln>
                  <a:noFill/>
                </a:ln>
                <a:solidFill>
                  <a:schemeClr val="tx1"/>
                </a:solidFill>
                <a:effectLst/>
                <a:latin typeface="Consolas" panose="020B0609020204030204" pitchFamily="49" charset="0"/>
              </a:rPr>
              <a:t>, </a:t>
            </a:r>
            <a:r>
              <a:rPr kumimoji="0" lang="en-US" altLang="en-US" sz="1200" b="0" i="1" u="none" strike="noStrike" cap="none" normalizeH="0" baseline="0" dirty="0" err="1">
                <a:ln>
                  <a:noFill/>
                </a:ln>
                <a:solidFill>
                  <a:schemeClr val="tx1"/>
                </a:solidFill>
                <a:effectLst/>
                <a:latin typeface="Consolas" panose="020B0609020204030204" pitchFamily="49" charset="0"/>
              </a:rPr>
              <a:t>buf</a:t>
            </a:r>
            <a:r>
              <a:rPr kumimoji="0" lang="en-US" altLang="en-US" sz="1200" b="0" i="1" u="none" strike="noStrike" cap="none" normalizeH="0" baseline="0" dirty="0">
                <a:ln>
                  <a:noFill/>
                </a:ln>
                <a:solidFill>
                  <a:schemeClr val="tx1"/>
                </a:solidFill>
                <a:effectLst/>
                <a:latin typeface="Consolas" panose="020B0609020204030204" pitchFamily="49" charset="0"/>
              </a:rPr>
              <a:t>=None</a:t>
            </a:r>
            <a:r>
              <a:rPr kumimoji="0" lang="en-US" altLang="en-US" sz="1200" b="0" i="0" u="none" strike="noStrike" cap="none" normalizeH="0" baseline="0" dirty="0">
                <a:ln>
                  <a:noFill/>
                </a:ln>
                <a:solidFill>
                  <a:schemeClr val="tx1"/>
                </a:solidFill>
                <a:effectLst/>
                <a:latin typeface="Consolas" panose="020B0609020204030204" pitchFamily="49" charset="0"/>
              </a:rPr>
              <a:t>, </a:t>
            </a:r>
            <a:r>
              <a:rPr kumimoji="0" lang="en-US" altLang="en-US" sz="1200" b="0" i="1" u="none" strike="noStrike" cap="none" normalizeH="0" baseline="0" dirty="0" err="1">
                <a:ln>
                  <a:noFill/>
                </a:ln>
                <a:solidFill>
                  <a:schemeClr val="tx1"/>
                </a:solidFill>
                <a:effectLst/>
                <a:latin typeface="Consolas" panose="020B0609020204030204" pitchFamily="49" charset="0"/>
              </a:rPr>
              <a:t>max_cols</a:t>
            </a:r>
            <a:r>
              <a:rPr kumimoji="0" lang="en-US" altLang="en-US" sz="1200" b="0" i="1" u="none" strike="noStrike" cap="none" normalizeH="0" baseline="0" dirty="0">
                <a:ln>
                  <a:noFill/>
                </a:ln>
                <a:solidFill>
                  <a:schemeClr val="tx1"/>
                </a:solidFill>
                <a:effectLst/>
                <a:latin typeface="Consolas" panose="020B0609020204030204" pitchFamily="49" charset="0"/>
              </a:rPr>
              <a:t>=None</a:t>
            </a:r>
            <a:r>
              <a:rPr kumimoji="0" lang="en-US" altLang="en-US" sz="1200" b="0" i="0" u="none" strike="noStrike" cap="none" normalizeH="0" baseline="0" dirty="0">
                <a:ln>
                  <a:noFill/>
                </a:ln>
                <a:solidFill>
                  <a:schemeClr val="tx1"/>
                </a:solidFill>
                <a:effectLst/>
                <a:latin typeface="Consolas" panose="020B0609020204030204" pitchFamily="49" charset="0"/>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200" dirty="0">
                <a:latin typeface="Consolas" panose="020B0609020204030204" pitchFamily="49" charset="0"/>
              </a:rPr>
              <a:t>    </a:t>
            </a:r>
            <a:r>
              <a:rPr kumimoji="0" lang="en-US" altLang="en-US" sz="1200" b="0" i="1" u="none" strike="noStrike" cap="none" normalizeH="0" baseline="0" dirty="0" err="1">
                <a:ln>
                  <a:noFill/>
                </a:ln>
                <a:solidFill>
                  <a:schemeClr val="tx1"/>
                </a:solidFill>
                <a:effectLst/>
                <a:latin typeface="Consolas" panose="020B0609020204030204" pitchFamily="49" charset="0"/>
              </a:rPr>
              <a:t>memory_usage</a:t>
            </a:r>
            <a:r>
              <a:rPr kumimoji="0" lang="en-US" altLang="en-US" sz="1200" b="0" i="1" u="none" strike="noStrike" cap="none" normalizeH="0" baseline="0" dirty="0">
                <a:ln>
                  <a:noFill/>
                </a:ln>
                <a:solidFill>
                  <a:schemeClr val="tx1"/>
                </a:solidFill>
                <a:effectLst/>
                <a:latin typeface="Consolas" panose="020B0609020204030204" pitchFamily="49" charset="0"/>
              </a:rPr>
              <a:t>=None</a:t>
            </a:r>
            <a:r>
              <a:rPr kumimoji="0" lang="en-US" altLang="en-US" sz="1200" b="0" i="0" u="none" strike="noStrike" cap="none" normalizeH="0" baseline="0" dirty="0">
                <a:ln>
                  <a:noFill/>
                </a:ln>
                <a:solidFill>
                  <a:schemeClr val="tx1"/>
                </a:solidFill>
                <a:effectLst/>
                <a:latin typeface="Consolas" panose="020B0609020204030204" pitchFamily="49" charset="0"/>
              </a:rPr>
              <a:t>, </a:t>
            </a:r>
            <a:r>
              <a:rPr kumimoji="0" lang="en-US" altLang="en-US" sz="1200" b="0" i="1" u="none" strike="noStrike" cap="none" normalizeH="0" baseline="0" dirty="0" err="1">
                <a:ln>
                  <a:noFill/>
                </a:ln>
                <a:solidFill>
                  <a:schemeClr val="tx1"/>
                </a:solidFill>
                <a:effectLst/>
                <a:latin typeface="Consolas" panose="020B0609020204030204" pitchFamily="49" charset="0"/>
              </a:rPr>
              <a:t>null_counts</a:t>
            </a:r>
            <a:r>
              <a:rPr kumimoji="0" lang="en-US" altLang="en-US" sz="1200" b="0" i="1" u="none" strike="noStrike" cap="none" normalizeH="0" baseline="0" dirty="0">
                <a:ln>
                  <a:noFill/>
                </a:ln>
                <a:solidFill>
                  <a:schemeClr val="tx1"/>
                </a:solidFill>
                <a:effectLst/>
                <a:latin typeface="Consolas" panose="020B0609020204030204" pitchFamily="49" charset="0"/>
              </a:rPr>
              <a:t>=None</a:t>
            </a:r>
            <a:r>
              <a:rPr kumimoji="0" lang="en-US" altLang="en-US" sz="1200" b="0" i="0" u="none" strike="noStrike" cap="none" normalizeH="0" baseline="0" dirty="0">
                <a:ln>
                  <a:noFill/>
                </a:ln>
                <a:solidFill>
                  <a:schemeClr val="tx1"/>
                </a:solidFill>
                <a:effectLst/>
                <a:latin typeface="Consolas" panose="020B0609020204030204" pitchFamily="49" charset="0"/>
              </a:rPr>
              <a:t>) </a:t>
            </a:r>
          </a:p>
        </p:txBody>
      </p:sp>
    </p:spTree>
    <p:extLst>
      <p:ext uri="{BB962C8B-B14F-4D97-AF65-F5344CB8AC3E}">
        <p14:creationId xmlns:p14="http://schemas.microsoft.com/office/powerpoint/2010/main" val="388560556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F561EB-4CD1-4FF0-B4EB-CEC5A081CE59}"/>
              </a:ext>
            </a:extLst>
          </p:cNvPr>
          <p:cNvSpPr>
            <a:spLocks noGrp="1"/>
          </p:cNvSpPr>
          <p:nvPr>
            <p:ph type="title"/>
          </p:nvPr>
        </p:nvSpPr>
        <p:spPr/>
        <p:txBody>
          <a:bodyPr/>
          <a:lstStyle/>
          <a:p>
            <a:r>
              <a:rPr lang="en-GB" dirty="0"/>
              <a:t>Locating Data</a:t>
            </a:r>
          </a:p>
        </p:txBody>
      </p:sp>
      <p:sp>
        <p:nvSpPr>
          <p:cNvPr id="3" name="Content Placeholder 2">
            <a:extLst>
              <a:ext uri="{FF2B5EF4-FFF2-40B4-BE49-F238E27FC236}">
                <a16:creationId xmlns:a16="http://schemas.microsoft.com/office/drawing/2014/main" id="{46F610CE-8408-4D81-B426-2D6FED6D37D4}"/>
              </a:ext>
            </a:extLst>
          </p:cNvPr>
          <p:cNvSpPr>
            <a:spLocks noGrp="1"/>
          </p:cNvSpPr>
          <p:nvPr>
            <p:ph sz="half" idx="1"/>
          </p:nvPr>
        </p:nvSpPr>
        <p:spPr/>
        <p:txBody>
          <a:bodyPr/>
          <a:lstStyle/>
          <a:p>
            <a:r>
              <a:rPr lang="de-DE" dirty="0" err="1"/>
              <a:t>When</a:t>
            </a:r>
            <a:r>
              <a:rPr lang="de-DE" dirty="0"/>
              <a:t> </a:t>
            </a:r>
            <a:r>
              <a:rPr lang="de-DE" dirty="0" err="1"/>
              <a:t>the</a:t>
            </a:r>
            <a:r>
              <a:rPr lang="de-DE" dirty="0"/>
              <a:t> </a:t>
            </a:r>
            <a:r>
              <a:rPr lang="de-DE" dirty="0" err="1"/>
              <a:t>data</a:t>
            </a:r>
            <a:r>
              <a:rPr lang="de-DE" dirty="0"/>
              <a:t> </a:t>
            </a:r>
            <a:r>
              <a:rPr lang="de-DE" dirty="0" err="1"/>
              <a:t>looks</a:t>
            </a:r>
            <a:r>
              <a:rPr lang="de-DE" dirty="0"/>
              <a:t> </a:t>
            </a:r>
            <a:r>
              <a:rPr lang="de-DE" dirty="0" err="1"/>
              <a:t>good</a:t>
            </a:r>
            <a:r>
              <a:rPr lang="de-DE" dirty="0"/>
              <a:t>, </a:t>
            </a:r>
            <a:r>
              <a:rPr lang="de-DE" dirty="0" err="1"/>
              <a:t>we</a:t>
            </a:r>
            <a:r>
              <a:rPr lang="de-DE" dirty="0"/>
              <a:t> </a:t>
            </a:r>
            <a:r>
              <a:rPr lang="de-DE" dirty="0" err="1"/>
              <a:t>might</a:t>
            </a:r>
            <a:r>
              <a:rPr lang="de-DE" dirty="0"/>
              <a:t> </a:t>
            </a:r>
            <a:r>
              <a:rPr lang="de-DE" dirty="0" err="1"/>
              <a:t>want</a:t>
            </a:r>
            <a:r>
              <a:rPr lang="de-DE" dirty="0"/>
              <a:t> </a:t>
            </a:r>
            <a:r>
              <a:rPr lang="de-DE" dirty="0" err="1"/>
              <a:t>to</a:t>
            </a:r>
            <a:r>
              <a:rPr lang="de-DE" dirty="0"/>
              <a:t> </a:t>
            </a:r>
            <a:r>
              <a:rPr lang="de-DE" dirty="0" err="1"/>
              <a:t>extract</a:t>
            </a:r>
            <a:r>
              <a:rPr lang="de-DE" dirty="0"/>
              <a:t> </a:t>
            </a:r>
            <a:r>
              <a:rPr lang="de-DE" dirty="0" err="1"/>
              <a:t>certain</a:t>
            </a:r>
            <a:r>
              <a:rPr lang="de-DE" dirty="0"/>
              <a:t> </a:t>
            </a:r>
            <a:r>
              <a:rPr lang="de-DE" dirty="0" err="1"/>
              <a:t>apsects</a:t>
            </a:r>
            <a:r>
              <a:rPr lang="de-DE" dirty="0"/>
              <a:t> </a:t>
            </a:r>
            <a:r>
              <a:rPr lang="de-DE" dirty="0" err="1"/>
              <a:t>or</a:t>
            </a:r>
            <a:r>
              <a:rPr lang="de-DE" dirty="0"/>
              <a:t> </a:t>
            </a:r>
            <a:r>
              <a:rPr lang="de-DE" dirty="0" err="1"/>
              <a:t>data</a:t>
            </a:r>
            <a:r>
              <a:rPr lang="de-DE" dirty="0"/>
              <a:t> </a:t>
            </a:r>
            <a:r>
              <a:rPr lang="de-DE" dirty="0" err="1"/>
              <a:t>fields</a:t>
            </a:r>
            <a:endParaRPr lang="de-DE" dirty="0"/>
          </a:p>
          <a:p>
            <a:r>
              <a:rPr lang="de-DE" dirty="0" err="1"/>
              <a:t>We</a:t>
            </a:r>
            <a:r>
              <a:rPr lang="de-DE" dirty="0"/>
              <a:t> </a:t>
            </a:r>
            <a:r>
              <a:rPr lang="de-DE" dirty="0" err="1"/>
              <a:t>already</a:t>
            </a:r>
            <a:r>
              <a:rPr lang="de-DE" dirty="0"/>
              <a:t> </a:t>
            </a:r>
            <a:r>
              <a:rPr lang="en-GB" dirty="0"/>
              <a:t>know how to index lists and arrays</a:t>
            </a:r>
          </a:p>
          <a:p>
            <a:r>
              <a:rPr lang="en-GB" dirty="0"/>
              <a:t>We will now look at how flexible Pandas is when indexing a Series or a </a:t>
            </a:r>
            <a:r>
              <a:rPr lang="en-GB" dirty="0" err="1"/>
              <a:t>DataFrame</a:t>
            </a:r>
            <a:endParaRPr lang="en-GB" dirty="0"/>
          </a:p>
          <a:p>
            <a:pPr lvl="1"/>
            <a:r>
              <a:rPr lang="en-GB" dirty="0"/>
              <a:t>And what to look out for</a:t>
            </a:r>
          </a:p>
        </p:txBody>
      </p:sp>
      <p:sp>
        <p:nvSpPr>
          <p:cNvPr id="4" name="Content Placeholder 3">
            <a:extLst>
              <a:ext uri="{FF2B5EF4-FFF2-40B4-BE49-F238E27FC236}">
                <a16:creationId xmlns:a16="http://schemas.microsoft.com/office/drawing/2014/main" id="{3BD16344-0591-459C-829B-57F59ADA940E}"/>
              </a:ext>
            </a:extLst>
          </p:cNvPr>
          <p:cNvSpPr>
            <a:spLocks noGrp="1"/>
          </p:cNvSpPr>
          <p:nvPr>
            <p:ph sz="half" idx="2"/>
          </p:nvPr>
        </p:nvSpPr>
        <p:spPr/>
        <p:txBody>
          <a:bodyPr>
            <a:normAutofit/>
          </a:bodyPr>
          <a:lstStyle/>
          <a:p>
            <a:r>
              <a:rPr lang="en-GB" sz="1600" dirty="0">
                <a:solidFill>
                  <a:srgbClr val="333333"/>
                </a:solidFill>
                <a:latin typeface="Consolas" panose="020B0609020204030204" pitchFamily="49" charset="0"/>
              </a:rPr>
              <a:t>a </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err="1">
                <a:solidFill>
                  <a:srgbClr val="333333"/>
                </a:solidFill>
                <a:latin typeface="Consolas" panose="020B0609020204030204" pitchFamily="49" charset="0"/>
              </a:rPr>
              <a:t>np</a:t>
            </a:r>
            <a:r>
              <a:rPr lang="en-GB" sz="1600" dirty="0" err="1">
                <a:solidFill>
                  <a:srgbClr val="777777"/>
                </a:solidFill>
                <a:latin typeface="Consolas" panose="020B0609020204030204" pitchFamily="49" charset="0"/>
              </a:rPr>
              <a:t>.</a:t>
            </a:r>
            <a:r>
              <a:rPr lang="en-GB" sz="1600" dirty="0" err="1">
                <a:solidFill>
                  <a:srgbClr val="333333"/>
                </a:solidFill>
                <a:latin typeface="Consolas" panose="020B0609020204030204" pitchFamily="49" charset="0"/>
              </a:rPr>
              <a:t>arange</a:t>
            </a:r>
            <a:r>
              <a:rPr lang="en-GB" sz="1600" dirty="0">
                <a:solidFill>
                  <a:srgbClr val="777777"/>
                </a:solidFill>
                <a:latin typeface="Consolas" panose="020B0609020204030204" pitchFamily="49" charset="0"/>
              </a:rPr>
              <a:t>(</a:t>
            </a:r>
            <a:r>
              <a:rPr lang="en-GB" sz="1600" dirty="0">
                <a:solidFill>
                  <a:srgbClr val="AB6526"/>
                </a:solidFill>
                <a:latin typeface="Consolas" panose="020B0609020204030204" pitchFamily="49" charset="0"/>
              </a:rPr>
              <a:t>16</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reshape</a:t>
            </a:r>
            <a:r>
              <a:rPr lang="en-GB" sz="1600" dirty="0">
                <a:solidFill>
                  <a:srgbClr val="777777"/>
                </a:solidFill>
                <a:latin typeface="Consolas" panose="020B0609020204030204" pitchFamily="49" charset="0"/>
              </a:rPr>
              <a:t>(</a:t>
            </a:r>
            <a:r>
              <a:rPr lang="en-GB" sz="1600" dirty="0">
                <a:solidFill>
                  <a:srgbClr val="AB6526"/>
                </a:solidFill>
                <a:latin typeface="Consolas" panose="020B0609020204030204" pitchFamily="49" charset="0"/>
              </a:rPr>
              <a:t>4</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AB6526"/>
                </a:solidFill>
                <a:latin typeface="Consolas" panose="020B0609020204030204" pitchFamily="49" charset="0"/>
              </a:rPr>
              <a:t>4</a:t>
            </a:r>
            <a:r>
              <a:rPr lang="en-GB" sz="1600" dirty="0">
                <a:solidFill>
                  <a:srgbClr val="777777"/>
                </a:solidFill>
                <a:latin typeface="Consolas" panose="020B0609020204030204" pitchFamily="49" charset="0"/>
              </a:rPr>
              <a:t>)</a:t>
            </a:r>
            <a:endParaRPr lang="en-GB" sz="1600" dirty="0">
              <a:solidFill>
                <a:srgbClr val="333333"/>
              </a:solidFill>
              <a:latin typeface="Consolas" panose="020B0609020204030204" pitchFamily="49" charset="0"/>
            </a:endParaRPr>
          </a:p>
          <a:p>
            <a:r>
              <a:rPr lang="en-GB" sz="1600" b="1" dirty="0">
                <a:solidFill>
                  <a:srgbClr val="AA3731"/>
                </a:solidFill>
                <a:latin typeface="Consolas" panose="020B0609020204030204" pitchFamily="49" charset="0"/>
              </a:rPr>
              <a:t>print</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a</a:t>
            </a:r>
            <a:r>
              <a:rPr lang="en-GB" sz="1600" dirty="0">
                <a:solidFill>
                  <a:srgbClr val="777777"/>
                </a:solidFill>
                <a:latin typeface="Consolas" panose="020B0609020204030204" pitchFamily="49" charset="0"/>
              </a:rPr>
              <a:t>)</a:t>
            </a:r>
            <a:endParaRPr lang="en-GB" sz="1600" dirty="0">
              <a:solidFill>
                <a:srgbClr val="333333"/>
              </a:solidFill>
              <a:latin typeface="Consolas" panose="020B0609020204030204" pitchFamily="49" charset="0"/>
            </a:endParaRPr>
          </a:p>
          <a:p>
            <a:r>
              <a:rPr lang="en-GB" sz="1600" i="1" dirty="0">
                <a:solidFill>
                  <a:srgbClr val="AAAAAA"/>
                </a:solidFill>
                <a:latin typeface="Consolas" panose="020B0609020204030204" pitchFamily="49" charset="0"/>
              </a:rPr>
              <a:t># Takes those values of the second and </a:t>
            </a:r>
          </a:p>
          <a:p>
            <a:r>
              <a:rPr lang="en-GB" sz="1600" i="1" dirty="0">
                <a:solidFill>
                  <a:srgbClr val="AAAAAA"/>
                </a:solidFill>
                <a:latin typeface="Consolas" panose="020B0609020204030204" pitchFamily="49" charset="0"/>
              </a:rPr>
              <a:t># fourth column that are divisible by 3</a:t>
            </a:r>
            <a:endParaRPr lang="en-GB" sz="1600" dirty="0">
              <a:solidFill>
                <a:srgbClr val="333333"/>
              </a:solidFill>
              <a:latin typeface="Consolas" panose="020B0609020204030204" pitchFamily="49" charset="0"/>
            </a:endParaRPr>
          </a:p>
          <a:p>
            <a:r>
              <a:rPr lang="en-GB" sz="1600" b="1" dirty="0">
                <a:solidFill>
                  <a:srgbClr val="AA3731"/>
                </a:solidFill>
                <a:latin typeface="Consolas" panose="020B0609020204030204" pitchFamily="49" charset="0"/>
              </a:rPr>
              <a:t>print</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a</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777777"/>
                </a:solidFill>
                <a:latin typeface="Consolas" panose="020B0609020204030204" pitchFamily="49" charset="0"/>
              </a:rPr>
              <a:t>[</a:t>
            </a:r>
            <a:r>
              <a:rPr lang="en-GB" sz="1600" dirty="0">
                <a:solidFill>
                  <a:srgbClr val="AB6526"/>
                </a:solidFill>
                <a:latin typeface="Consolas" panose="020B0609020204030204" pitchFamily="49" charset="0"/>
              </a:rPr>
              <a:t>1</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AB6526"/>
                </a:solidFill>
                <a:latin typeface="Consolas" panose="020B0609020204030204" pitchFamily="49" charset="0"/>
              </a:rPr>
              <a:t>3</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a</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777777"/>
                </a:solidFill>
                <a:latin typeface="Consolas" panose="020B0609020204030204" pitchFamily="49" charset="0"/>
              </a:rPr>
              <a:t>[</a:t>
            </a:r>
            <a:r>
              <a:rPr lang="en-GB" sz="1600" dirty="0">
                <a:solidFill>
                  <a:srgbClr val="AB6526"/>
                </a:solidFill>
                <a:latin typeface="Consolas" panose="020B0609020204030204" pitchFamily="49" charset="0"/>
              </a:rPr>
              <a:t>1</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AB6526"/>
                </a:solidFill>
                <a:latin typeface="Consolas" panose="020B0609020204030204" pitchFamily="49" charset="0"/>
              </a:rPr>
              <a:t>3</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AB6526"/>
                </a:solidFill>
                <a:latin typeface="Consolas" panose="020B0609020204030204" pitchFamily="49" charset="0"/>
              </a:rPr>
              <a:t>3</a:t>
            </a:r>
            <a:r>
              <a:rPr lang="en-GB" sz="1600" dirty="0">
                <a:solidFill>
                  <a:srgbClr val="333333"/>
                </a:solidFill>
                <a:latin typeface="Consolas" panose="020B0609020204030204" pitchFamily="49" charset="0"/>
              </a:rPr>
              <a:t> </a:t>
            </a:r>
            <a:r>
              <a:rPr lang="en-GB" sz="1600" dirty="0">
                <a:solidFill>
                  <a:srgbClr val="777777"/>
                </a:solidFill>
                <a:latin typeface="Consolas" panose="020B0609020204030204" pitchFamily="49" charset="0"/>
              </a:rPr>
              <a:t>==</a:t>
            </a:r>
            <a:r>
              <a:rPr lang="en-GB" sz="1600" dirty="0">
                <a:solidFill>
                  <a:srgbClr val="333333"/>
                </a:solidFill>
                <a:latin typeface="Consolas" panose="020B0609020204030204" pitchFamily="49" charset="0"/>
              </a:rPr>
              <a:t> </a:t>
            </a:r>
            <a:r>
              <a:rPr lang="en-GB" sz="1600" dirty="0">
                <a:solidFill>
                  <a:srgbClr val="AB6526"/>
                </a:solidFill>
                <a:latin typeface="Consolas" panose="020B0609020204030204" pitchFamily="49" charset="0"/>
              </a:rPr>
              <a:t>0</a:t>
            </a:r>
            <a:r>
              <a:rPr lang="en-GB" sz="1600" dirty="0">
                <a:solidFill>
                  <a:srgbClr val="777777"/>
                </a:solidFill>
                <a:latin typeface="Consolas" panose="020B0609020204030204" pitchFamily="49" charset="0"/>
              </a:rPr>
              <a:t>])</a:t>
            </a:r>
            <a:endParaRPr lang="en-GB" sz="1600" dirty="0">
              <a:solidFill>
                <a:srgbClr val="333333"/>
              </a:solidFill>
              <a:latin typeface="Consolas" panose="020B0609020204030204" pitchFamily="49" charset="0"/>
            </a:endParaRPr>
          </a:p>
          <a:p>
            <a:endParaRPr lang="en-GB" sz="1600" dirty="0">
              <a:latin typeface="Consolas" panose="020B0609020204030204" pitchFamily="49" charset="0"/>
            </a:endParaRPr>
          </a:p>
          <a:p>
            <a:r>
              <a:rPr lang="en-GB" sz="1600" i="1" dirty="0">
                <a:latin typeface="Consolas" panose="020B0609020204030204" pitchFamily="49" charset="0"/>
              </a:rPr>
              <a:t>Output:</a:t>
            </a:r>
          </a:p>
          <a:p>
            <a:r>
              <a:rPr lang="en-GB" sz="1600" dirty="0">
                <a:latin typeface="Consolas" panose="020B0609020204030204" pitchFamily="49" charset="0"/>
              </a:rPr>
              <a:t>[[ 0  1  2  3]</a:t>
            </a:r>
          </a:p>
          <a:p>
            <a:r>
              <a:rPr lang="en-GB" sz="1600" dirty="0">
                <a:latin typeface="Consolas" panose="020B0609020204030204" pitchFamily="49" charset="0"/>
              </a:rPr>
              <a:t> [ 4  5  6  7]</a:t>
            </a:r>
          </a:p>
          <a:p>
            <a:r>
              <a:rPr lang="en-GB" sz="1600" dirty="0">
                <a:latin typeface="Consolas" panose="020B0609020204030204" pitchFamily="49" charset="0"/>
              </a:rPr>
              <a:t> [ 8  9 10 11]</a:t>
            </a:r>
          </a:p>
          <a:p>
            <a:r>
              <a:rPr lang="en-GB" sz="1600" dirty="0">
                <a:latin typeface="Consolas" panose="020B0609020204030204" pitchFamily="49" charset="0"/>
              </a:rPr>
              <a:t> [12 13 14 15]]</a:t>
            </a:r>
          </a:p>
          <a:p>
            <a:r>
              <a:rPr lang="en-GB" sz="1600" dirty="0">
                <a:latin typeface="Consolas" panose="020B0609020204030204" pitchFamily="49" charset="0"/>
              </a:rPr>
              <a:t>[ 3  9 15]</a:t>
            </a:r>
          </a:p>
        </p:txBody>
      </p:sp>
      <p:sp>
        <p:nvSpPr>
          <p:cNvPr id="5" name="Slide Number Placeholder 4">
            <a:extLst>
              <a:ext uri="{FF2B5EF4-FFF2-40B4-BE49-F238E27FC236}">
                <a16:creationId xmlns:a16="http://schemas.microsoft.com/office/drawing/2014/main" id="{100A08E1-2AA8-4665-9B9F-4AEE9C7F98A6}"/>
              </a:ext>
            </a:extLst>
          </p:cNvPr>
          <p:cNvSpPr>
            <a:spLocks noGrp="1"/>
          </p:cNvSpPr>
          <p:nvPr>
            <p:ph type="sldNum" sz="quarter" idx="12"/>
          </p:nvPr>
        </p:nvSpPr>
        <p:spPr/>
        <p:txBody>
          <a:bodyPr/>
          <a:lstStyle/>
          <a:p>
            <a:fld id="{89C4E583-6443-4199-AF95-A2ECCC288D48}" type="slidenum">
              <a:rPr lang="en-GB" smtClean="0"/>
              <a:t>71</a:t>
            </a:fld>
            <a:endParaRPr lang="en-GB"/>
          </a:p>
        </p:txBody>
      </p:sp>
    </p:spTree>
    <p:extLst>
      <p:ext uri="{BB962C8B-B14F-4D97-AF65-F5344CB8AC3E}">
        <p14:creationId xmlns:p14="http://schemas.microsoft.com/office/powerpoint/2010/main" val="330537713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52453-FF59-4E26-9301-A15BD851BD37}"/>
              </a:ext>
            </a:extLst>
          </p:cNvPr>
          <p:cNvSpPr>
            <a:spLocks noGrp="1"/>
          </p:cNvSpPr>
          <p:nvPr>
            <p:ph type="title"/>
          </p:nvPr>
        </p:nvSpPr>
        <p:spPr/>
        <p:txBody>
          <a:bodyPr/>
          <a:lstStyle/>
          <a:p>
            <a:r>
              <a:rPr lang="en-GB" dirty="0"/>
              <a:t>Locating Data: Series</a:t>
            </a:r>
          </a:p>
        </p:txBody>
      </p:sp>
      <p:sp>
        <p:nvSpPr>
          <p:cNvPr id="3" name="Content Placeholder 2">
            <a:extLst>
              <a:ext uri="{FF2B5EF4-FFF2-40B4-BE49-F238E27FC236}">
                <a16:creationId xmlns:a16="http://schemas.microsoft.com/office/drawing/2014/main" id="{AE20BB1C-74F8-4C4A-98F7-1F202C533296}"/>
              </a:ext>
            </a:extLst>
          </p:cNvPr>
          <p:cNvSpPr>
            <a:spLocks noGrp="1"/>
          </p:cNvSpPr>
          <p:nvPr>
            <p:ph sz="half" idx="1"/>
          </p:nvPr>
        </p:nvSpPr>
        <p:spPr/>
        <p:txBody>
          <a:bodyPr>
            <a:normAutofit/>
          </a:bodyPr>
          <a:lstStyle/>
          <a:p>
            <a:r>
              <a:rPr lang="en-GB" dirty="0"/>
              <a:t>As said before, a Series object behaves much like an overlap between a </a:t>
            </a:r>
            <a:r>
              <a:rPr lang="en-GB" dirty="0" err="1"/>
              <a:t>numpy</a:t>
            </a:r>
            <a:r>
              <a:rPr lang="en-GB" dirty="0"/>
              <a:t> </a:t>
            </a:r>
            <a:r>
              <a:rPr lang="en-GB" dirty="0" err="1"/>
              <a:t>ndarray</a:t>
            </a:r>
            <a:r>
              <a:rPr lang="en-GB" dirty="0"/>
              <a:t> and a Python dictionary</a:t>
            </a:r>
          </a:p>
          <a:p>
            <a:r>
              <a:rPr lang="en-GB" dirty="0"/>
              <a:t>Like a dictionary a Series provides a mapping from key to value</a:t>
            </a:r>
          </a:p>
          <a:p>
            <a:r>
              <a:rPr lang="en-GB" dirty="0"/>
              <a:t>We can access any item in the Series by indexing it as we would with a </a:t>
            </a:r>
            <a:r>
              <a:rPr lang="en-GB" dirty="0" err="1"/>
              <a:t>dict</a:t>
            </a:r>
            <a:endParaRPr lang="en-GB" dirty="0"/>
          </a:p>
          <a:p>
            <a:r>
              <a:rPr lang="en-GB" dirty="0"/>
              <a:t>In fact we can even call the </a:t>
            </a:r>
            <a:r>
              <a:rPr lang="en-GB" dirty="0" err="1"/>
              <a:t>dict</a:t>
            </a:r>
            <a:r>
              <a:rPr lang="en-GB" dirty="0"/>
              <a:t> method </a:t>
            </a:r>
            <a:r>
              <a:rPr lang="en-GB" sz="1800" dirty="0">
                <a:latin typeface="Consolas" panose="020B0609020204030204" pitchFamily="49" charset="0"/>
              </a:rPr>
              <a:t>keys()</a:t>
            </a:r>
            <a:r>
              <a:rPr lang="en-GB" sz="1800" dirty="0"/>
              <a:t> on it</a:t>
            </a:r>
          </a:p>
          <a:p>
            <a:endParaRPr lang="en-GB" dirty="0">
              <a:latin typeface="Consolas" panose="020B0609020204030204" pitchFamily="49" charset="0"/>
            </a:endParaRPr>
          </a:p>
        </p:txBody>
      </p:sp>
      <p:sp>
        <p:nvSpPr>
          <p:cNvPr id="4" name="Content Placeholder 3">
            <a:extLst>
              <a:ext uri="{FF2B5EF4-FFF2-40B4-BE49-F238E27FC236}">
                <a16:creationId xmlns:a16="http://schemas.microsoft.com/office/drawing/2014/main" id="{7C34D812-BFD3-4773-81A2-C18468B5811F}"/>
              </a:ext>
            </a:extLst>
          </p:cNvPr>
          <p:cNvSpPr>
            <a:spLocks noGrp="1"/>
          </p:cNvSpPr>
          <p:nvPr>
            <p:ph sz="half" idx="2"/>
          </p:nvPr>
        </p:nvSpPr>
        <p:spPr>
          <a:xfrm>
            <a:off x="6217920" y="1845734"/>
            <a:ext cx="4937760" cy="4481913"/>
          </a:xfrm>
        </p:spPr>
        <p:txBody>
          <a:bodyPr>
            <a:noAutofit/>
          </a:bodyPr>
          <a:lstStyle/>
          <a:p>
            <a:r>
              <a:rPr lang="en-GB" sz="1200" dirty="0">
                <a:solidFill>
                  <a:srgbClr val="333333"/>
                </a:solidFill>
                <a:latin typeface="Consolas" panose="020B0609020204030204" pitchFamily="49" charset="0"/>
              </a:rPr>
              <a:t>data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0.25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0.5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0.75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1.0</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7A3E9D"/>
                </a:solidFill>
                <a:latin typeface="Consolas" panose="020B0609020204030204" pitchFamily="49" charset="0"/>
              </a:rPr>
              <a:t>    index</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c</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d</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4B83CD"/>
                </a:solidFill>
                <a:latin typeface="Consolas" panose="020B0609020204030204" pitchFamily="49" charset="0"/>
              </a:rPr>
              <a:t>in</a:t>
            </a:r>
            <a:r>
              <a:rPr lang="en-GB" sz="1200" dirty="0">
                <a:solidFill>
                  <a:srgbClr val="333333"/>
                </a:solidFill>
                <a:latin typeface="Consolas" panose="020B0609020204030204" pitchFamily="49" charset="0"/>
              </a:rPr>
              <a:t> data</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keys</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7A3E9D"/>
                </a:solidFill>
                <a:latin typeface="Consolas" panose="020B0609020204030204" pitchFamily="49" charset="0"/>
              </a:rPr>
              <a:t>list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items</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1.25</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latin typeface="Consolas" panose="020B0609020204030204" pitchFamily="49" charset="0"/>
            </a:endParaRPr>
          </a:p>
          <a:p>
            <a:r>
              <a:rPr lang="en-GB" sz="1200" i="1" dirty="0">
                <a:latin typeface="Consolas" panose="020B0609020204030204" pitchFamily="49" charset="0"/>
              </a:rPr>
              <a:t>Output:</a:t>
            </a:r>
          </a:p>
          <a:p>
            <a:r>
              <a:rPr lang="en-GB" sz="1200" dirty="0">
                <a:latin typeface="Consolas" panose="020B0609020204030204" pitchFamily="49" charset="0"/>
              </a:rPr>
              <a:t>a    0.25</a:t>
            </a:r>
          </a:p>
          <a:p>
            <a:r>
              <a:rPr lang="en-GB" sz="1200" dirty="0">
                <a:latin typeface="Consolas" panose="020B0609020204030204" pitchFamily="49" charset="0"/>
              </a:rPr>
              <a:t>b    0.50</a:t>
            </a:r>
          </a:p>
          <a:p>
            <a:r>
              <a:rPr lang="en-GB" sz="1200" dirty="0">
                <a:latin typeface="Consolas" panose="020B0609020204030204" pitchFamily="49" charset="0"/>
              </a:rPr>
              <a:t>c    0.75</a:t>
            </a:r>
          </a:p>
          <a:p>
            <a:r>
              <a:rPr lang="en-GB" sz="1200" dirty="0">
                <a:latin typeface="Consolas" panose="020B0609020204030204" pitchFamily="49" charset="0"/>
              </a:rPr>
              <a:t>d    1.00</a:t>
            </a:r>
          </a:p>
          <a:p>
            <a:r>
              <a:rPr lang="en-GB" sz="1200" dirty="0" err="1">
                <a:latin typeface="Consolas" panose="020B0609020204030204" pitchFamily="49" charset="0"/>
              </a:rPr>
              <a:t>dtype</a:t>
            </a:r>
            <a:r>
              <a:rPr lang="en-GB" sz="1200" dirty="0">
                <a:latin typeface="Consolas" panose="020B0609020204030204" pitchFamily="49" charset="0"/>
              </a:rPr>
              <a:t>: float64</a:t>
            </a:r>
          </a:p>
          <a:p>
            <a:r>
              <a:rPr lang="en-GB" sz="1200" dirty="0">
                <a:latin typeface="Consolas" panose="020B0609020204030204" pitchFamily="49" charset="0"/>
              </a:rPr>
              <a:t>True</a:t>
            </a:r>
          </a:p>
          <a:p>
            <a:r>
              <a:rPr lang="en-GB" sz="1200" dirty="0">
                <a:latin typeface="Consolas" panose="020B0609020204030204" pitchFamily="49" charset="0"/>
              </a:rPr>
              <a:t>[ True  </a:t>
            </a:r>
            <a:r>
              <a:rPr lang="en-GB" sz="1200" dirty="0" err="1">
                <a:latin typeface="Consolas" panose="020B0609020204030204" pitchFamily="49" charset="0"/>
              </a:rPr>
              <a:t>True</a:t>
            </a:r>
            <a:r>
              <a:rPr lang="en-GB" sz="1200" dirty="0">
                <a:latin typeface="Consolas" panose="020B0609020204030204" pitchFamily="49" charset="0"/>
              </a:rPr>
              <a:t>  </a:t>
            </a:r>
            <a:r>
              <a:rPr lang="en-GB" sz="1200" dirty="0" err="1">
                <a:latin typeface="Consolas" panose="020B0609020204030204" pitchFamily="49" charset="0"/>
              </a:rPr>
              <a:t>True</a:t>
            </a:r>
            <a:r>
              <a:rPr lang="en-GB" sz="1200" dirty="0">
                <a:latin typeface="Consolas" panose="020B0609020204030204" pitchFamily="49" charset="0"/>
              </a:rPr>
              <a:t>  True]</a:t>
            </a:r>
          </a:p>
          <a:p>
            <a:r>
              <a:rPr lang="en-GB" sz="1200" dirty="0">
                <a:latin typeface="Consolas" panose="020B0609020204030204" pitchFamily="49" charset="0"/>
              </a:rPr>
              <a:t>[('a', 0.25), ('b', 0.5), ('c', 0.75), ('d', 1.0)]</a:t>
            </a:r>
          </a:p>
          <a:p>
            <a:r>
              <a:rPr lang="en-GB" sz="1200" dirty="0">
                <a:latin typeface="Consolas" panose="020B0609020204030204" pitchFamily="49" charset="0"/>
              </a:rPr>
              <a:t>a    0.25</a:t>
            </a:r>
          </a:p>
          <a:p>
            <a:r>
              <a:rPr lang="en-GB" sz="1200" dirty="0">
                <a:latin typeface="Consolas" panose="020B0609020204030204" pitchFamily="49" charset="0"/>
              </a:rPr>
              <a:t>b    0.50</a:t>
            </a:r>
          </a:p>
          <a:p>
            <a:r>
              <a:rPr lang="en-GB" sz="1200" dirty="0">
                <a:latin typeface="Consolas" panose="020B0609020204030204" pitchFamily="49" charset="0"/>
              </a:rPr>
              <a:t>c    0.75</a:t>
            </a:r>
          </a:p>
          <a:p>
            <a:r>
              <a:rPr lang="en-GB" sz="1200" dirty="0">
                <a:latin typeface="Consolas" panose="020B0609020204030204" pitchFamily="49" charset="0"/>
              </a:rPr>
              <a:t>d    1.00</a:t>
            </a:r>
          </a:p>
          <a:p>
            <a:r>
              <a:rPr lang="en-GB" sz="1200" dirty="0">
                <a:latin typeface="Consolas" panose="020B0609020204030204" pitchFamily="49" charset="0"/>
              </a:rPr>
              <a:t>e    1.25</a:t>
            </a:r>
          </a:p>
          <a:p>
            <a:r>
              <a:rPr lang="en-GB" sz="1200" dirty="0" err="1">
                <a:latin typeface="Consolas" panose="020B0609020204030204" pitchFamily="49" charset="0"/>
              </a:rPr>
              <a:t>dtype</a:t>
            </a:r>
            <a:r>
              <a:rPr lang="en-GB" sz="1200" dirty="0">
                <a:latin typeface="Consolas" panose="020B0609020204030204" pitchFamily="49" charset="0"/>
              </a:rPr>
              <a:t>: float64</a:t>
            </a:r>
          </a:p>
        </p:txBody>
      </p:sp>
      <p:sp>
        <p:nvSpPr>
          <p:cNvPr id="5" name="Slide Number Placeholder 4">
            <a:extLst>
              <a:ext uri="{FF2B5EF4-FFF2-40B4-BE49-F238E27FC236}">
                <a16:creationId xmlns:a16="http://schemas.microsoft.com/office/drawing/2014/main" id="{E0C2492D-1323-4FBB-8FC8-E91A48D2DBDD}"/>
              </a:ext>
            </a:extLst>
          </p:cNvPr>
          <p:cNvSpPr>
            <a:spLocks noGrp="1"/>
          </p:cNvSpPr>
          <p:nvPr>
            <p:ph type="sldNum" sz="quarter" idx="12"/>
          </p:nvPr>
        </p:nvSpPr>
        <p:spPr/>
        <p:txBody>
          <a:bodyPr/>
          <a:lstStyle/>
          <a:p>
            <a:fld id="{89C4E583-6443-4199-AF95-A2ECCC288D48}" type="slidenum">
              <a:rPr lang="en-GB" smtClean="0"/>
              <a:t>72</a:t>
            </a:fld>
            <a:endParaRPr lang="en-GB"/>
          </a:p>
        </p:txBody>
      </p:sp>
    </p:spTree>
    <p:extLst>
      <p:ext uri="{BB962C8B-B14F-4D97-AF65-F5344CB8AC3E}">
        <p14:creationId xmlns:p14="http://schemas.microsoft.com/office/powerpoint/2010/main" val="257330451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DA865-EBCE-4F48-82BC-6BF9208D262D}"/>
              </a:ext>
            </a:extLst>
          </p:cNvPr>
          <p:cNvSpPr>
            <a:spLocks noGrp="1"/>
          </p:cNvSpPr>
          <p:nvPr>
            <p:ph type="title"/>
          </p:nvPr>
        </p:nvSpPr>
        <p:spPr/>
        <p:txBody>
          <a:bodyPr/>
          <a:lstStyle/>
          <a:p>
            <a:r>
              <a:rPr lang="en-GB" dirty="0"/>
              <a:t>Locating Data: Series</a:t>
            </a:r>
          </a:p>
        </p:txBody>
      </p:sp>
      <p:sp>
        <p:nvSpPr>
          <p:cNvPr id="3" name="Content Placeholder 2">
            <a:extLst>
              <a:ext uri="{FF2B5EF4-FFF2-40B4-BE49-F238E27FC236}">
                <a16:creationId xmlns:a16="http://schemas.microsoft.com/office/drawing/2014/main" id="{77B3B7EC-62EA-483D-A0F0-02A20715646A}"/>
              </a:ext>
            </a:extLst>
          </p:cNvPr>
          <p:cNvSpPr>
            <a:spLocks noGrp="1"/>
          </p:cNvSpPr>
          <p:nvPr>
            <p:ph sz="half" idx="1"/>
          </p:nvPr>
        </p:nvSpPr>
        <p:spPr/>
        <p:txBody>
          <a:bodyPr>
            <a:normAutofit fontScale="77500" lnSpcReduction="20000"/>
          </a:bodyPr>
          <a:lstStyle/>
          <a:p>
            <a:r>
              <a:rPr lang="en-GB" dirty="0"/>
              <a:t>But since Series also are like arrays, we can index and slice them as such</a:t>
            </a:r>
          </a:p>
          <a:p>
            <a:r>
              <a:rPr lang="en-GB" dirty="0"/>
              <a:t>For this we can use the </a:t>
            </a:r>
            <a:r>
              <a:rPr lang="en-GB" b="1" i="1" dirty="0"/>
              <a:t>explicit</a:t>
            </a:r>
            <a:r>
              <a:rPr lang="en-GB" b="1" dirty="0"/>
              <a:t> index</a:t>
            </a:r>
          </a:p>
          <a:p>
            <a:pPr lvl="1"/>
            <a:r>
              <a:rPr lang="en-GB" dirty="0"/>
              <a:t>So the values inside the </a:t>
            </a:r>
            <a:r>
              <a:rPr lang="en-GB" dirty="0" err="1"/>
              <a:t>Series.index</a:t>
            </a:r>
            <a:endParaRPr lang="en-GB" dirty="0"/>
          </a:p>
          <a:p>
            <a:r>
              <a:rPr lang="en-GB" dirty="0"/>
              <a:t>Or the </a:t>
            </a:r>
            <a:r>
              <a:rPr lang="en-GB" b="1" dirty="0"/>
              <a:t>implicit integer index</a:t>
            </a:r>
          </a:p>
          <a:p>
            <a:pPr lvl="1"/>
            <a:r>
              <a:rPr lang="en-GB" dirty="0"/>
              <a:t>How we would index a “normal” array</a:t>
            </a:r>
          </a:p>
          <a:p>
            <a:r>
              <a:rPr lang="en-GB" dirty="0"/>
              <a:t>Remember, that when indexing lists and arrays the </a:t>
            </a:r>
            <a:r>
              <a:rPr lang="en-GB" i="1" dirty="0"/>
              <a:t>end</a:t>
            </a:r>
            <a:r>
              <a:rPr lang="en-GB" dirty="0"/>
              <a:t> of the slice is </a:t>
            </a:r>
            <a:r>
              <a:rPr lang="en-GB" i="1" dirty="0"/>
              <a:t>exclusive</a:t>
            </a:r>
          </a:p>
          <a:p>
            <a:r>
              <a:rPr lang="en-GB" dirty="0"/>
              <a:t>For Series this only applies if using the </a:t>
            </a:r>
            <a:r>
              <a:rPr lang="en-GB" i="1" dirty="0"/>
              <a:t>implicit integer index</a:t>
            </a:r>
            <a:r>
              <a:rPr lang="en-GB" dirty="0"/>
              <a:t>, but when we use the </a:t>
            </a:r>
            <a:r>
              <a:rPr lang="en-GB" i="1" dirty="0"/>
              <a:t>explicit index</a:t>
            </a:r>
            <a:r>
              <a:rPr lang="en-GB" dirty="0"/>
              <a:t> the end is </a:t>
            </a:r>
            <a:r>
              <a:rPr lang="en-GB" b="1" dirty="0"/>
              <a:t>inclusive</a:t>
            </a:r>
          </a:p>
          <a:p>
            <a:r>
              <a:rPr lang="en-GB" dirty="0"/>
              <a:t>We can also use a list of indices to extract several specific values</a:t>
            </a:r>
          </a:p>
          <a:p>
            <a:r>
              <a:rPr lang="en-GB" dirty="0"/>
              <a:t>If the index of a Series already is an integer list, the </a:t>
            </a:r>
            <a:r>
              <a:rPr lang="en-GB" i="1" dirty="0"/>
              <a:t>slice </a:t>
            </a:r>
            <a:r>
              <a:rPr lang="en-GB" dirty="0"/>
              <a:t>will use </a:t>
            </a:r>
            <a:r>
              <a:rPr lang="en-GB" i="1" dirty="0"/>
              <a:t>implicit indexing</a:t>
            </a:r>
            <a:r>
              <a:rPr lang="en-GB" dirty="0"/>
              <a:t>, but a direct access will use </a:t>
            </a:r>
            <a:r>
              <a:rPr lang="en-GB" i="1" dirty="0"/>
              <a:t>explicit indexing</a:t>
            </a:r>
            <a:endParaRPr lang="en-GB" dirty="0"/>
          </a:p>
        </p:txBody>
      </p:sp>
      <p:sp>
        <p:nvSpPr>
          <p:cNvPr id="4" name="Content Placeholder 3">
            <a:extLst>
              <a:ext uri="{FF2B5EF4-FFF2-40B4-BE49-F238E27FC236}">
                <a16:creationId xmlns:a16="http://schemas.microsoft.com/office/drawing/2014/main" id="{3967D538-F7BD-4956-9EE8-3CBD51C20710}"/>
              </a:ext>
            </a:extLst>
          </p:cNvPr>
          <p:cNvSpPr>
            <a:spLocks noGrp="1"/>
          </p:cNvSpPr>
          <p:nvPr>
            <p:ph sz="half" idx="2"/>
          </p:nvPr>
        </p:nvSpPr>
        <p:spPr>
          <a:xfrm>
            <a:off x="6217920" y="1845734"/>
            <a:ext cx="4937760" cy="4454481"/>
          </a:xfrm>
        </p:spPr>
        <p:txBody>
          <a:bodyPr>
            <a:noAutofit/>
          </a:bodyPr>
          <a:lstStyle/>
          <a:p>
            <a:pPr lvl="0">
              <a:buClr>
                <a:srgbClr val="3494BA"/>
              </a:buClr>
            </a:pPr>
            <a:r>
              <a:rPr lang="en-GB" sz="1200" dirty="0">
                <a:solidFill>
                  <a:srgbClr val="333333"/>
                </a:solidFill>
                <a:latin typeface="Consolas" panose="020B0609020204030204" pitchFamily="49" charset="0"/>
              </a:rPr>
              <a:t>data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0.25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0.5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0.75</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1.0</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pPr lvl="0">
              <a:buClr>
                <a:srgbClr val="3494BA"/>
              </a:buClr>
            </a:pPr>
            <a:r>
              <a:rPr lang="en-GB" sz="1200" dirty="0">
                <a:solidFill>
                  <a:srgbClr val="7A3E9D"/>
                </a:solidFill>
                <a:latin typeface="Consolas" panose="020B0609020204030204" pitchFamily="49" charset="0"/>
              </a:rPr>
              <a:t>    index</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b</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c</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d</a:t>
            </a:r>
            <a:r>
              <a:rPr lang="en-GB" sz="1200" dirty="0">
                <a:solidFill>
                  <a:srgbClr val="777777"/>
                </a:solidFill>
                <a:latin typeface="Consolas" panose="020B0609020204030204" pitchFamily="49" charset="0"/>
              </a:rPr>
              <a:t>’])</a:t>
            </a:r>
            <a:endParaRPr lang="en-GB" sz="1200" dirty="0">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a</a:t>
            </a:r>
            <a:r>
              <a:rPr lang="en-GB" sz="1200" dirty="0" err="1">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c</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explicit: inclusive slice</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implicit: exclusive slice</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a</a:t>
            </a:r>
            <a:r>
              <a:rPr lang="en-GB" sz="1200" dirty="0" err="1">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i="1" dirty="0">
                <a:solidFill>
                  <a:srgbClr val="AAAAAA"/>
                </a:solidFill>
                <a:latin typeface="Consolas" panose="020B0609020204030204" pitchFamily="49" charset="0"/>
              </a:rPr>
              <a:t># fancy!</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index</a:t>
            </a:r>
            <a:r>
              <a:rPr lang="en-GB" sz="1200" dirty="0">
                <a:solidFill>
                  <a:srgbClr val="333333"/>
                </a:solidFill>
                <a:latin typeface="Consolas" panose="020B0609020204030204" pitchFamily="49" charset="0"/>
              </a:rPr>
              <a:t> =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3</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4</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5</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0</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endParaRPr lang="en-GB" sz="1200" dirty="0">
              <a:latin typeface="Consolas" panose="020B0609020204030204" pitchFamily="49" charset="0"/>
            </a:endParaRPr>
          </a:p>
          <a:p>
            <a:endParaRPr lang="en-GB" sz="1200" dirty="0">
              <a:latin typeface="Consolas" panose="020B0609020204030204" pitchFamily="49" charset="0"/>
            </a:endParaRPr>
          </a:p>
          <a:p>
            <a:r>
              <a:rPr lang="en-GB" sz="1200" i="1" dirty="0">
                <a:latin typeface="Consolas" panose="020B0609020204030204" pitchFamily="49" charset="0"/>
              </a:rPr>
              <a:t>Output:</a:t>
            </a:r>
          </a:p>
          <a:p>
            <a:r>
              <a:rPr lang="en-GB" sz="1200" dirty="0">
                <a:latin typeface="Consolas" panose="020B0609020204030204" pitchFamily="49" charset="0"/>
              </a:rPr>
              <a:t>a    0.25</a:t>
            </a:r>
          </a:p>
          <a:p>
            <a:r>
              <a:rPr lang="en-GB" sz="1200" dirty="0">
                <a:latin typeface="Consolas" panose="020B0609020204030204" pitchFamily="49" charset="0"/>
              </a:rPr>
              <a:t>b    0.50</a:t>
            </a:r>
          </a:p>
          <a:p>
            <a:r>
              <a:rPr lang="en-GB" sz="1200" dirty="0">
                <a:latin typeface="Consolas" panose="020B0609020204030204" pitchFamily="49" charset="0"/>
              </a:rPr>
              <a:t>c    0.75</a:t>
            </a:r>
          </a:p>
          <a:p>
            <a:r>
              <a:rPr lang="en-GB" sz="1200" dirty="0" err="1">
                <a:latin typeface="Consolas" panose="020B0609020204030204" pitchFamily="49" charset="0"/>
              </a:rPr>
              <a:t>dtype</a:t>
            </a:r>
            <a:r>
              <a:rPr lang="en-GB" sz="1200" dirty="0">
                <a:latin typeface="Consolas" panose="020B0609020204030204" pitchFamily="49" charset="0"/>
              </a:rPr>
              <a:t>: float64</a:t>
            </a:r>
          </a:p>
          <a:p>
            <a:r>
              <a:rPr lang="en-GB" sz="1200" dirty="0">
                <a:latin typeface="Consolas" panose="020B0609020204030204" pitchFamily="49" charset="0"/>
              </a:rPr>
              <a:t>a    0.25</a:t>
            </a:r>
          </a:p>
          <a:p>
            <a:r>
              <a:rPr lang="en-GB" sz="1200" dirty="0">
                <a:latin typeface="Consolas" panose="020B0609020204030204" pitchFamily="49" charset="0"/>
              </a:rPr>
              <a:t>b    0.50</a:t>
            </a:r>
          </a:p>
          <a:p>
            <a:r>
              <a:rPr lang="en-GB" sz="1200" dirty="0" err="1">
                <a:latin typeface="Consolas" panose="020B0609020204030204" pitchFamily="49" charset="0"/>
              </a:rPr>
              <a:t>dtype</a:t>
            </a:r>
            <a:r>
              <a:rPr lang="en-GB" sz="1200" dirty="0">
                <a:latin typeface="Consolas" panose="020B0609020204030204" pitchFamily="49" charset="0"/>
              </a:rPr>
              <a:t>: float64</a:t>
            </a:r>
          </a:p>
          <a:p>
            <a:r>
              <a:rPr lang="en-GB" sz="1200" dirty="0">
                <a:latin typeface="Consolas" panose="020B0609020204030204" pitchFamily="49" charset="0"/>
              </a:rPr>
              <a:t>a    0.25</a:t>
            </a:r>
          </a:p>
          <a:p>
            <a:r>
              <a:rPr lang="en-GB" sz="1200" dirty="0">
                <a:latin typeface="Consolas" panose="020B0609020204030204" pitchFamily="49" charset="0"/>
              </a:rPr>
              <a:t>e    1.25</a:t>
            </a:r>
          </a:p>
          <a:p>
            <a:r>
              <a:rPr lang="en-GB" sz="1200" dirty="0" err="1">
                <a:latin typeface="Consolas" panose="020B0609020204030204" pitchFamily="49" charset="0"/>
              </a:rPr>
              <a:t>dtype</a:t>
            </a:r>
            <a:r>
              <a:rPr lang="en-GB" sz="1200" dirty="0">
                <a:latin typeface="Consolas" panose="020B0609020204030204" pitchFamily="49" charset="0"/>
              </a:rPr>
              <a:t>: float64</a:t>
            </a:r>
          </a:p>
          <a:p>
            <a:r>
              <a:rPr lang="en-GB" sz="1200" dirty="0">
                <a:latin typeface="Consolas" panose="020B0609020204030204" pitchFamily="49" charset="0"/>
              </a:rPr>
              <a:t>0.25</a:t>
            </a:r>
          </a:p>
          <a:p>
            <a:r>
              <a:rPr lang="en-GB" sz="1200" dirty="0">
                <a:latin typeface="Consolas" panose="020B0609020204030204" pitchFamily="49" charset="0"/>
              </a:rPr>
              <a:t>1    0.25</a:t>
            </a:r>
          </a:p>
          <a:p>
            <a:r>
              <a:rPr lang="en-GB" sz="1200" dirty="0">
                <a:latin typeface="Consolas" panose="020B0609020204030204" pitchFamily="49" charset="0"/>
              </a:rPr>
              <a:t>2    0.50</a:t>
            </a:r>
          </a:p>
          <a:p>
            <a:r>
              <a:rPr lang="en-GB" sz="1200" dirty="0" err="1">
                <a:latin typeface="Consolas" panose="020B0609020204030204" pitchFamily="49" charset="0"/>
              </a:rPr>
              <a:t>dtype</a:t>
            </a:r>
            <a:r>
              <a:rPr lang="en-GB" sz="1200" dirty="0">
                <a:latin typeface="Consolas" panose="020B0609020204030204" pitchFamily="49" charset="0"/>
              </a:rPr>
              <a:t>: float64</a:t>
            </a:r>
          </a:p>
        </p:txBody>
      </p:sp>
      <p:sp>
        <p:nvSpPr>
          <p:cNvPr id="5" name="Slide Number Placeholder 4">
            <a:extLst>
              <a:ext uri="{FF2B5EF4-FFF2-40B4-BE49-F238E27FC236}">
                <a16:creationId xmlns:a16="http://schemas.microsoft.com/office/drawing/2014/main" id="{AB000CDE-50B7-48C8-8447-B880284A2F23}"/>
              </a:ext>
            </a:extLst>
          </p:cNvPr>
          <p:cNvSpPr>
            <a:spLocks noGrp="1"/>
          </p:cNvSpPr>
          <p:nvPr>
            <p:ph type="sldNum" sz="quarter" idx="12"/>
          </p:nvPr>
        </p:nvSpPr>
        <p:spPr/>
        <p:txBody>
          <a:bodyPr/>
          <a:lstStyle/>
          <a:p>
            <a:fld id="{89C4E583-6443-4199-AF95-A2ECCC288D48}" type="slidenum">
              <a:rPr lang="en-GB" smtClean="0"/>
              <a:t>73</a:t>
            </a:fld>
            <a:endParaRPr lang="en-GB"/>
          </a:p>
        </p:txBody>
      </p:sp>
    </p:spTree>
    <p:extLst>
      <p:ext uri="{BB962C8B-B14F-4D97-AF65-F5344CB8AC3E}">
        <p14:creationId xmlns:p14="http://schemas.microsoft.com/office/powerpoint/2010/main" val="2027580636"/>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EAF34-61C9-4C47-A4A1-E4084F020C00}"/>
              </a:ext>
            </a:extLst>
          </p:cNvPr>
          <p:cNvSpPr>
            <a:spLocks noGrp="1"/>
          </p:cNvSpPr>
          <p:nvPr>
            <p:ph type="title"/>
          </p:nvPr>
        </p:nvSpPr>
        <p:spPr/>
        <p:txBody>
          <a:bodyPr/>
          <a:lstStyle/>
          <a:p>
            <a:r>
              <a:rPr lang="en-GB" dirty="0"/>
              <a:t>Locating Data: </a:t>
            </a:r>
            <a:r>
              <a:rPr lang="en-GB" dirty="0" err="1"/>
              <a:t>loc</a:t>
            </a:r>
            <a:r>
              <a:rPr lang="en-GB" dirty="0"/>
              <a:t> &amp; </a:t>
            </a:r>
            <a:r>
              <a:rPr lang="en-GB" dirty="0" err="1"/>
              <a:t>iloc</a:t>
            </a:r>
            <a:endParaRPr lang="en-GB" dirty="0"/>
          </a:p>
        </p:txBody>
      </p:sp>
      <p:sp>
        <p:nvSpPr>
          <p:cNvPr id="3" name="Content Placeholder 2">
            <a:extLst>
              <a:ext uri="{FF2B5EF4-FFF2-40B4-BE49-F238E27FC236}">
                <a16:creationId xmlns:a16="http://schemas.microsoft.com/office/drawing/2014/main" id="{3BB58BF4-EDF3-47A3-953F-13CB0D9C3AB2}"/>
              </a:ext>
            </a:extLst>
          </p:cNvPr>
          <p:cNvSpPr>
            <a:spLocks noGrp="1"/>
          </p:cNvSpPr>
          <p:nvPr>
            <p:ph sz="half" idx="1"/>
          </p:nvPr>
        </p:nvSpPr>
        <p:spPr/>
        <p:txBody>
          <a:bodyPr>
            <a:normAutofit/>
          </a:bodyPr>
          <a:lstStyle/>
          <a:p>
            <a:r>
              <a:rPr lang="en-GB" dirty="0"/>
              <a:t>Since that behaviour is somewhat counterintuitive, there is a workaround</a:t>
            </a:r>
          </a:p>
          <a:p>
            <a:r>
              <a:rPr lang="en-GB" dirty="0"/>
              <a:t>Every Series has the attributes </a:t>
            </a:r>
            <a:r>
              <a:rPr lang="en-GB" sz="1800" dirty="0" err="1">
                <a:latin typeface="Consolas" panose="020B0609020204030204" pitchFamily="49" charset="0"/>
              </a:rPr>
              <a:t>loc</a:t>
            </a:r>
            <a:r>
              <a:rPr lang="en-GB" dirty="0"/>
              <a:t> and </a:t>
            </a:r>
            <a:r>
              <a:rPr lang="en-GB" sz="1800" dirty="0" err="1">
                <a:latin typeface="Consolas" panose="020B0609020204030204" pitchFamily="49" charset="0"/>
              </a:rPr>
              <a:t>iloc</a:t>
            </a:r>
            <a:endParaRPr lang="en-GB" sz="1800" dirty="0">
              <a:latin typeface="Consolas" panose="020B0609020204030204" pitchFamily="49" charset="0"/>
            </a:endParaRPr>
          </a:p>
          <a:p>
            <a:r>
              <a:rPr lang="en-GB" sz="1800" b="1" dirty="0" err="1">
                <a:latin typeface="Consolas" panose="020B0609020204030204" pitchFamily="49" charset="0"/>
              </a:rPr>
              <a:t>iloc</a:t>
            </a:r>
            <a:r>
              <a:rPr lang="en-GB" dirty="0">
                <a:latin typeface="Calibri "/>
              </a:rPr>
              <a:t> makes it possible to </a:t>
            </a:r>
            <a:r>
              <a:rPr lang="en-GB" b="1" dirty="0">
                <a:latin typeface="Calibri "/>
              </a:rPr>
              <a:t>always</a:t>
            </a:r>
            <a:r>
              <a:rPr lang="en-GB" dirty="0">
                <a:latin typeface="Calibri "/>
              </a:rPr>
              <a:t> use the </a:t>
            </a:r>
            <a:r>
              <a:rPr lang="en-GB" b="1" dirty="0">
                <a:latin typeface="Calibri "/>
              </a:rPr>
              <a:t>implicit integer index</a:t>
            </a:r>
            <a:r>
              <a:rPr lang="en-GB" dirty="0">
                <a:latin typeface="Calibri "/>
              </a:rPr>
              <a:t> just like we are used to</a:t>
            </a:r>
            <a:endParaRPr lang="en-GB" dirty="0">
              <a:latin typeface="Consolas" panose="020B0609020204030204" pitchFamily="49" charset="0"/>
            </a:endParaRPr>
          </a:p>
          <a:p>
            <a:r>
              <a:rPr lang="en-GB" sz="1800" b="1" dirty="0" err="1">
                <a:latin typeface="Consolas" panose="020B0609020204030204" pitchFamily="49" charset="0"/>
              </a:rPr>
              <a:t>loc</a:t>
            </a:r>
            <a:r>
              <a:rPr lang="en-GB" dirty="0"/>
              <a:t> makes it possible to </a:t>
            </a:r>
            <a:r>
              <a:rPr lang="en-GB" b="1" dirty="0"/>
              <a:t>always</a:t>
            </a:r>
            <a:r>
              <a:rPr lang="en-GB" dirty="0"/>
              <a:t> use the </a:t>
            </a:r>
            <a:r>
              <a:rPr lang="en-GB" b="1" dirty="0"/>
              <a:t>explicit index</a:t>
            </a:r>
            <a:r>
              <a:rPr lang="en-GB" dirty="0"/>
              <a:t> which means inclusive slices and fancy indexing</a:t>
            </a:r>
          </a:p>
          <a:p>
            <a:r>
              <a:rPr lang="en-GB" sz="2800" b="1" dirty="0">
                <a:latin typeface="Calibri "/>
              </a:rPr>
              <a:t>Always use </a:t>
            </a:r>
            <a:r>
              <a:rPr lang="en-GB" sz="2800" b="1" dirty="0" err="1">
                <a:latin typeface="Calibri "/>
              </a:rPr>
              <a:t>loc</a:t>
            </a:r>
            <a:r>
              <a:rPr lang="en-GB" sz="2800" b="1" dirty="0">
                <a:latin typeface="Calibri "/>
              </a:rPr>
              <a:t> and </a:t>
            </a:r>
            <a:r>
              <a:rPr lang="en-GB" sz="2800" b="1" dirty="0" err="1">
                <a:latin typeface="Calibri "/>
              </a:rPr>
              <a:t>iloc</a:t>
            </a:r>
            <a:r>
              <a:rPr lang="en-GB" sz="2800" b="1" dirty="0">
                <a:latin typeface="Calibri "/>
              </a:rPr>
              <a:t>!</a:t>
            </a:r>
            <a:endParaRPr lang="en-GB" b="1" dirty="0">
              <a:latin typeface="Calibri "/>
            </a:endParaRPr>
          </a:p>
          <a:p>
            <a:pPr lvl="1"/>
            <a:r>
              <a:rPr lang="en-GB" sz="2000" dirty="0">
                <a:latin typeface="Calibri "/>
              </a:rPr>
              <a:t>Making explicit what you want to do, is always the preferred (and readable) way</a:t>
            </a:r>
          </a:p>
        </p:txBody>
      </p:sp>
      <p:sp>
        <p:nvSpPr>
          <p:cNvPr id="4" name="Content Placeholder 3">
            <a:extLst>
              <a:ext uri="{FF2B5EF4-FFF2-40B4-BE49-F238E27FC236}">
                <a16:creationId xmlns:a16="http://schemas.microsoft.com/office/drawing/2014/main" id="{A009AF93-02BE-447E-B74D-728784155DF9}"/>
              </a:ext>
            </a:extLst>
          </p:cNvPr>
          <p:cNvSpPr>
            <a:spLocks noGrp="1"/>
          </p:cNvSpPr>
          <p:nvPr>
            <p:ph sz="half" idx="2"/>
          </p:nvPr>
        </p:nvSpPr>
        <p:spPr/>
        <p:txBody>
          <a:bodyPr>
            <a:normAutofit/>
          </a:bodyPr>
          <a:lstStyle/>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data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"\n")</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loc</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loc</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3</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"\n",</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iloc</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data</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iloc</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3</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latin typeface="Consolas" panose="020B0609020204030204" pitchFamily="49" charset="0"/>
            </a:endParaRPr>
          </a:p>
          <a:p>
            <a:r>
              <a:rPr lang="en-GB" sz="1200" i="1" dirty="0">
                <a:latin typeface="Consolas" panose="020B0609020204030204" pitchFamily="49" charset="0"/>
              </a:rPr>
              <a:t>Output:</a:t>
            </a:r>
          </a:p>
          <a:p>
            <a:r>
              <a:rPr lang="en-GB" sz="1200" dirty="0">
                <a:latin typeface="Consolas" panose="020B0609020204030204" pitchFamily="49" charset="0"/>
              </a:rPr>
              <a:t>1    0.25</a:t>
            </a:r>
          </a:p>
          <a:p>
            <a:r>
              <a:rPr lang="en-GB" sz="1200" dirty="0">
                <a:latin typeface="Consolas" panose="020B0609020204030204" pitchFamily="49" charset="0"/>
              </a:rPr>
              <a:t>2    0.50</a:t>
            </a:r>
          </a:p>
          <a:p>
            <a:r>
              <a:rPr lang="en-GB" sz="1200" dirty="0">
                <a:latin typeface="Consolas" panose="020B0609020204030204" pitchFamily="49" charset="0"/>
              </a:rPr>
              <a:t>3    0.75</a:t>
            </a:r>
          </a:p>
          <a:p>
            <a:r>
              <a:rPr lang="en-GB" sz="1200" dirty="0">
                <a:latin typeface="Consolas" panose="020B0609020204030204" pitchFamily="49" charset="0"/>
              </a:rPr>
              <a:t>4    1.00</a:t>
            </a:r>
          </a:p>
          <a:p>
            <a:r>
              <a:rPr lang="en-GB" sz="1200" dirty="0">
                <a:latin typeface="Consolas" panose="020B0609020204030204" pitchFamily="49" charset="0"/>
              </a:rPr>
              <a:t>5    1.25</a:t>
            </a:r>
          </a:p>
          <a:p>
            <a:r>
              <a:rPr lang="en-GB" sz="1200" dirty="0" err="1">
                <a:latin typeface="Consolas" panose="020B0609020204030204" pitchFamily="49" charset="0"/>
              </a:rPr>
              <a:t>dtype</a:t>
            </a:r>
            <a:r>
              <a:rPr lang="en-GB" sz="1200" dirty="0">
                <a:latin typeface="Consolas" panose="020B0609020204030204" pitchFamily="49" charset="0"/>
              </a:rPr>
              <a:t>: float64</a:t>
            </a:r>
          </a:p>
          <a:p>
            <a:endParaRPr lang="en-GB" sz="1200" dirty="0">
              <a:latin typeface="Consolas" panose="020B0609020204030204" pitchFamily="49" charset="0"/>
            </a:endParaRPr>
          </a:p>
          <a:p>
            <a:r>
              <a:rPr lang="en-GB" sz="1200" dirty="0">
                <a:latin typeface="Consolas" panose="020B0609020204030204" pitchFamily="49" charset="0"/>
              </a:rPr>
              <a:t>0.25 1    0.25</a:t>
            </a:r>
          </a:p>
          <a:p>
            <a:r>
              <a:rPr lang="en-GB" sz="1200" dirty="0">
                <a:latin typeface="Consolas" panose="020B0609020204030204" pitchFamily="49" charset="0"/>
              </a:rPr>
              <a:t>2    0.50</a:t>
            </a:r>
          </a:p>
          <a:p>
            <a:r>
              <a:rPr lang="en-GB" sz="1200" dirty="0">
                <a:latin typeface="Consolas" panose="020B0609020204030204" pitchFamily="49" charset="0"/>
              </a:rPr>
              <a:t>3    0.75</a:t>
            </a:r>
          </a:p>
          <a:p>
            <a:r>
              <a:rPr lang="en-GB" sz="1200" dirty="0" err="1">
                <a:latin typeface="Consolas" panose="020B0609020204030204" pitchFamily="49" charset="0"/>
              </a:rPr>
              <a:t>dtype</a:t>
            </a:r>
            <a:r>
              <a:rPr lang="en-GB" sz="1200" dirty="0">
                <a:latin typeface="Consolas" panose="020B0609020204030204" pitchFamily="49" charset="0"/>
              </a:rPr>
              <a:t>: float64</a:t>
            </a:r>
          </a:p>
          <a:p>
            <a:r>
              <a:rPr lang="en-GB" sz="1200" dirty="0">
                <a:latin typeface="Consolas" panose="020B0609020204030204" pitchFamily="49" charset="0"/>
              </a:rPr>
              <a:t> 0.5 2    0.50</a:t>
            </a:r>
          </a:p>
          <a:p>
            <a:r>
              <a:rPr lang="en-GB" sz="1200" dirty="0">
                <a:latin typeface="Consolas" panose="020B0609020204030204" pitchFamily="49" charset="0"/>
              </a:rPr>
              <a:t>3    0.75</a:t>
            </a:r>
          </a:p>
          <a:p>
            <a:r>
              <a:rPr lang="en-GB" sz="1200" dirty="0" err="1">
                <a:latin typeface="Consolas" panose="020B0609020204030204" pitchFamily="49" charset="0"/>
              </a:rPr>
              <a:t>dtype</a:t>
            </a:r>
            <a:r>
              <a:rPr lang="en-GB" sz="1200" dirty="0">
                <a:latin typeface="Consolas" panose="020B0609020204030204" pitchFamily="49" charset="0"/>
              </a:rPr>
              <a:t>: float64</a:t>
            </a:r>
          </a:p>
        </p:txBody>
      </p:sp>
      <p:sp>
        <p:nvSpPr>
          <p:cNvPr id="5" name="Slide Number Placeholder 4">
            <a:extLst>
              <a:ext uri="{FF2B5EF4-FFF2-40B4-BE49-F238E27FC236}">
                <a16:creationId xmlns:a16="http://schemas.microsoft.com/office/drawing/2014/main" id="{4415F6F2-9585-430E-AAA1-568A9E8E8718}"/>
              </a:ext>
            </a:extLst>
          </p:cNvPr>
          <p:cNvSpPr>
            <a:spLocks noGrp="1"/>
          </p:cNvSpPr>
          <p:nvPr>
            <p:ph type="sldNum" sz="quarter" idx="12"/>
          </p:nvPr>
        </p:nvSpPr>
        <p:spPr/>
        <p:txBody>
          <a:bodyPr/>
          <a:lstStyle/>
          <a:p>
            <a:fld id="{89C4E583-6443-4199-AF95-A2ECCC288D48}" type="slidenum">
              <a:rPr lang="en-GB" smtClean="0"/>
              <a:t>74</a:t>
            </a:fld>
            <a:endParaRPr lang="en-GB"/>
          </a:p>
        </p:txBody>
      </p:sp>
    </p:spTree>
    <p:extLst>
      <p:ext uri="{BB962C8B-B14F-4D97-AF65-F5344CB8AC3E}">
        <p14:creationId xmlns:p14="http://schemas.microsoft.com/office/powerpoint/2010/main" val="388397137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D8D6E-22A9-43F0-B56F-CD073A681533}"/>
              </a:ext>
            </a:extLst>
          </p:cNvPr>
          <p:cNvSpPr>
            <a:spLocks noGrp="1"/>
          </p:cNvSpPr>
          <p:nvPr>
            <p:ph type="title"/>
          </p:nvPr>
        </p:nvSpPr>
        <p:spPr/>
        <p:txBody>
          <a:bodyPr/>
          <a:lstStyle/>
          <a:p>
            <a:r>
              <a:rPr lang="en-GB" dirty="0"/>
              <a:t>Locating Data: </a:t>
            </a:r>
            <a:r>
              <a:rPr lang="en-GB" dirty="0" err="1"/>
              <a:t>DataFrame</a:t>
            </a:r>
            <a:endParaRPr lang="en-GB" dirty="0"/>
          </a:p>
        </p:txBody>
      </p:sp>
      <p:sp>
        <p:nvSpPr>
          <p:cNvPr id="3" name="Content Placeholder 2">
            <a:extLst>
              <a:ext uri="{FF2B5EF4-FFF2-40B4-BE49-F238E27FC236}">
                <a16:creationId xmlns:a16="http://schemas.microsoft.com/office/drawing/2014/main" id="{FD43F21B-5572-4A69-89DC-B630A65A85D3}"/>
              </a:ext>
            </a:extLst>
          </p:cNvPr>
          <p:cNvSpPr>
            <a:spLocks noGrp="1"/>
          </p:cNvSpPr>
          <p:nvPr>
            <p:ph sz="half" idx="1"/>
          </p:nvPr>
        </p:nvSpPr>
        <p:spPr/>
        <p:txBody>
          <a:bodyPr>
            <a:normAutofit fontScale="92500" lnSpcReduction="10000"/>
          </a:bodyPr>
          <a:lstStyle/>
          <a:p>
            <a:r>
              <a:rPr lang="en-GB" dirty="0"/>
              <a:t>Most of what we said about Series applies to </a:t>
            </a:r>
            <a:r>
              <a:rPr lang="en-GB" dirty="0" err="1"/>
              <a:t>DataFrames</a:t>
            </a:r>
            <a:r>
              <a:rPr lang="en-GB" dirty="0"/>
              <a:t> as well</a:t>
            </a:r>
          </a:p>
          <a:p>
            <a:r>
              <a:rPr lang="en-GB" dirty="0"/>
              <a:t>Since we now have two dimensions, indexing is ambiguous</a:t>
            </a:r>
          </a:p>
          <a:p>
            <a:r>
              <a:rPr lang="en-GB" b="1" dirty="0"/>
              <a:t>Accessing </a:t>
            </a:r>
            <a:r>
              <a:rPr lang="en-GB" dirty="0"/>
              <a:t>a </a:t>
            </a:r>
            <a:r>
              <a:rPr lang="en-GB" dirty="0" err="1"/>
              <a:t>DataFrame</a:t>
            </a:r>
            <a:r>
              <a:rPr lang="en-GB" dirty="0"/>
              <a:t> by index refers to the </a:t>
            </a:r>
            <a:r>
              <a:rPr lang="en-GB" b="1" dirty="0"/>
              <a:t>columns</a:t>
            </a:r>
          </a:p>
          <a:p>
            <a:r>
              <a:rPr lang="en-GB" b="1" dirty="0"/>
              <a:t>Slicing</a:t>
            </a:r>
            <a:r>
              <a:rPr lang="en-GB" dirty="0"/>
              <a:t> a </a:t>
            </a:r>
            <a:r>
              <a:rPr lang="en-GB" dirty="0" err="1"/>
              <a:t>DataFrame</a:t>
            </a:r>
            <a:r>
              <a:rPr lang="en-GB" dirty="0"/>
              <a:t> refers to the </a:t>
            </a:r>
            <a:r>
              <a:rPr lang="en-GB" b="1" dirty="0"/>
              <a:t>rows</a:t>
            </a:r>
          </a:p>
          <a:p>
            <a:r>
              <a:rPr lang="en-GB" dirty="0" err="1"/>
              <a:t>DataFrames</a:t>
            </a:r>
            <a:r>
              <a:rPr lang="en-GB" dirty="0"/>
              <a:t> also supply the </a:t>
            </a:r>
            <a:r>
              <a:rPr lang="en-GB" sz="1800" dirty="0" err="1">
                <a:latin typeface="Consolas" panose="020B0609020204030204" pitchFamily="49" charset="0"/>
              </a:rPr>
              <a:t>loc</a:t>
            </a:r>
            <a:r>
              <a:rPr lang="en-GB" dirty="0"/>
              <a:t> and </a:t>
            </a:r>
            <a:r>
              <a:rPr lang="en-GB" sz="1800" dirty="0" err="1">
                <a:latin typeface="Consolas" panose="020B0609020204030204" pitchFamily="49" charset="0"/>
              </a:rPr>
              <a:t>iloc</a:t>
            </a:r>
            <a:r>
              <a:rPr lang="en-GB" sz="1800" dirty="0"/>
              <a:t> </a:t>
            </a:r>
            <a:r>
              <a:rPr lang="en-GB" dirty="0"/>
              <a:t>attributes</a:t>
            </a:r>
          </a:p>
        </p:txBody>
      </p:sp>
      <p:sp>
        <p:nvSpPr>
          <p:cNvPr id="4" name="Content Placeholder 3">
            <a:extLst>
              <a:ext uri="{FF2B5EF4-FFF2-40B4-BE49-F238E27FC236}">
                <a16:creationId xmlns:a16="http://schemas.microsoft.com/office/drawing/2014/main" id="{446E3621-B290-4174-97BC-F652545D5EB3}"/>
              </a:ext>
            </a:extLst>
          </p:cNvPr>
          <p:cNvSpPr>
            <a:spLocks noGrp="1"/>
          </p:cNvSpPr>
          <p:nvPr>
            <p:ph sz="half" idx="2"/>
          </p:nvPr>
        </p:nvSpPr>
        <p:spPr/>
        <p:txBody>
          <a:bodyPr>
            <a:normAutofit fontScale="92500" lnSpcReduction="10000"/>
          </a:bodyPr>
          <a:lstStyle/>
          <a:p>
            <a:r>
              <a:rPr lang="en-GB" sz="1200" dirty="0" err="1">
                <a:solidFill>
                  <a:srgbClr val="333333"/>
                </a:solidFill>
                <a:latin typeface="Consolas" panose="020B0609020204030204" pitchFamily="49" charset="0"/>
              </a:rPr>
              <a:t>population_dict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Germany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80716000</a:t>
            </a:r>
            <a:r>
              <a:rPr lang="en-GB" sz="1200" dirty="0">
                <a:solidFill>
                  <a:srgbClr val="777777"/>
                </a:solidFill>
                <a:latin typeface="Consolas" panose="020B0609020204030204" pitchFamily="49" charset="0"/>
              </a:rPr>
              <a:t>,</a:t>
            </a:r>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France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67210000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64100000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Sweden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10004962</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population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population_dict</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err="1">
                <a:solidFill>
                  <a:srgbClr val="333333"/>
                </a:solidFill>
                <a:latin typeface="Consolas" panose="020B0609020204030204" pitchFamily="49" charset="0"/>
              </a:rPr>
              <a:t>area_dict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Germany</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357168</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France</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643801</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243610</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Sweden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AB6526"/>
                </a:solidFill>
                <a:latin typeface="Consolas" panose="020B0609020204030204" pitchFamily="49" charset="0"/>
              </a:rPr>
              <a:t>449964</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area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Series</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area_dict</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br>
              <a:rPr lang="en-GB" sz="1200" dirty="0">
                <a:solidFill>
                  <a:srgbClr val="333333"/>
                </a:solidFill>
                <a:latin typeface="Consolas" panose="020B0609020204030204" pitchFamily="49" charset="0"/>
              </a:rPr>
            </a:br>
            <a:r>
              <a:rPr lang="en-GB" sz="1200" dirty="0">
                <a:solidFill>
                  <a:srgbClr val="333333"/>
                </a:solidFill>
                <a:latin typeface="Consolas" panose="020B0609020204030204" pitchFamily="49" charset="0"/>
              </a:rPr>
              <a:t>df </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err="1">
                <a:solidFill>
                  <a:srgbClr val="333333"/>
                </a:solidFill>
                <a:latin typeface="Consolas" panose="020B0609020204030204" pitchFamily="49" charset="0"/>
              </a:rPr>
              <a:t>pd</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DataFrame</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population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population</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area</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df</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Germany</a:t>
            </a:r>
            <a:r>
              <a:rPr lang="en-GB" sz="1200" dirty="0" err="1">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latin typeface="Consolas" panose="020B0609020204030204" pitchFamily="49" charset="0"/>
            </a:endParaRPr>
          </a:p>
          <a:p>
            <a:endParaRPr lang="en-GB" sz="1200" dirty="0">
              <a:latin typeface="Consolas" panose="020B0609020204030204" pitchFamily="49" charset="0"/>
            </a:endParaRPr>
          </a:p>
          <a:p>
            <a:r>
              <a:rPr lang="en-GB" sz="1200" i="1" dirty="0">
                <a:latin typeface="Consolas" panose="020B0609020204030204" pitchFamily="49" charset="0"/>
              </a:rPr>
              <a:t>Output:</a:t>
            </a:r>
          </a:p>
          <a:p>
            <a:r>
              <a:rPr lang="en-GB" sz="1200" dirty="0">
                <a:latin typeface="Consolas" panose="020B0609020204030204" pitchFamily="49" charset="0"/>
              </a:rPr>
              <a:t>Germany    357168</a:t>
            </a:r>
          </a:p>
          <a:p>
            <a:r>
              <a:rPr lang="en-GB" sz="1200" dirty="0">
                <a:latin typeface="Consolas" panose="020B0609020204030204" pitchFamily="49" charset="0"/>
              </a:rPr>
              <a:t>France     643801</a:t>
            </a:r>
          </a:p>
          <a:p>
            <a:r>
              <a:rPr lang="en-GB" sz="1200" dirty="0">
                <a:latin typeface="Consolas" panose="020B0609020204030204" pitchFamily="49" charset="0"/>
              </a:rPr>
              <a:t>UK         243610</a:t>
            </a:r>
          </a:p>
          <a:p>
            <a:r>
              <a:rPr lang="en-GB" sz="1200" dirty="0">
                <a:latin typeface="Consolas" panose="020B0609020204030204" pitchFamily="49" charset="0"/>
              </a:rPr>
              <a:t>Sweden     449964</a:t>
            </a:r>
          </a:p>
          <a:p>
            <a:r>
              <a:rPr lang="en-GB" sz="1200" dirty="0">
                <a:latin typeface="Consolas" panose="020B0609020204030204" pitchFamily="49" charset="0"/>
              </a:rPr>
              <a:t>Name: area, </a:t>
            </a:r>
            <a:r>
              <a:rPr lang="en-GB" sz="1200" dirty="0" err="1">
                <a:latin typeface="Consolas" panose="020B0609020204030204" pitchFamily="49" charset="0"/>
              </a:rPr>
              <a:t>dtype</a:t>
            </a:r>
            <a:r>
              <a:rPr lang="en-GB" sz="1200" dirty="0">
                <a:latin typeface="Consolas" panose="020B0609020204030204" pitchFamily="49" charset="0"/>
              </a:rPr>
              <a:t>: int64</a:t>
            </a:r>
          </a:p>
          <a:p>
            <a:endParaRPr lang="en-GB" sz="1200" dirty="0">
              <a:latin typeface="Consolas" panose="020B0609020204030204" pitchFamily="49" charset="0"/>
            </a:endParaRPr>
          </a:p>
          <a:p>
            <a:r>
              <a:rPr lang="en-GB" sz="1200" dirty="0">
                <a:latin typeface="Consolas" panose="020B0609020204030204" pitchFamily="49" charset="0"/>
              </a:rPr>
              <a:t>         population    area</a:t>
            </a:r>
          </a:p>
          <a:p>
            <a:r>
              <a:rPr lang="en-GB" sz="1200" dirty="0">
                <a:latin typeface="Consolas" panose="020B0609020204030204" pitchFamily="49" charset="0"/>
              </a:rPr>
              <a:t>Germany    80716000  357168</a:t>
            </a:r>
          </a:p>
          <a:p>
            <a:r>
              <a:rPr lang="en-GB" sz="1200" dirty="0">
                <a:latin typeface="Consolas" panose="020B0609020204030204" pitchFamily="49" charset="0"/>
              </a:rPr>
              <a:t>France     67210000  643801</a:t>
            </a:r>
          </a:p>
          <a:p>
            <a:r>
              <a:rPr lang="en-GB" sz="1200" dirty="0">
                <a:latin typeface="Consolas" panose="020B0609020204030204" pitchFamily="49" charset="0"/>
              </a:rPr>
              <a:t>UK         64100000  243610</a:t>
            </a:r>
          </a:p>
        </p:txBody>
      </p:sp>
      <p:sp>
        <p:nvSpPr>
          <p:cNvPr id="5" name="Slide Number Placeholder 4">
            <a:extLst>
              <a:ext uri="{FF2B5EF4-FFF2-40B4-BE49-F238E27FC236}">
                <a16:creationId xmlns:a16="http://schemas.microsoft.com/office/drawing/2014/main" id="{06458738-3399-4A97-B191-B1445FA7FF26}"/>
              </a:ext>
            </a:extLst>
          </p:cNvPr>
          <p:cNvSpPr>
            <a:spLocks noGrp="1"/>
          </p:cNvSpPr>
          <p:nvPr>
            <p:ph type="sldNum" sz="quarter" idx="12"/>
          </p:nvPr>
        </p:nvSpPr>
        <p:spPr/>
        <p:txBody>
          <a:bodyPr/>
          <a:lstStyle/>
          <a:p>
            <a:fld id="{89C4E583-6443-4199-AF95-A2ECCC288D48}" type="slidenum">
              <a:rPr lang="en-GB" smtClean="0"/>
              <a:t>75</a:t>
            </a:fld>
            <a:endParaRPr lang="en-GB"/>
          </a:p>
        </p:txBody>
      </p:sp>
    </p:spTree>
    <p:extLst>
      <p:ext uri="{BB962C8B-B14F-4D97-AF65-F5344CB8AC3E}">
        <p14:creationId xmlns:p14="http://schemas.microsoft.com/office/powerpoint/2010/main" val="2430954839"/>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0CADB-63D0-459D-9822-37C29524EFF6}"/>
              </a:ext>
            </a:extLst>
          </p:cNvPr>
          <p:cNvSpPr>
            <a:spLocks noGrp="1"/>
          </p:cNvSpPr>
          <p:nvPr>
            <p:ph type="title"/>
          </p:nvPr>
        </p:nvSpPr>
        <p:spPr/>
        <p:txBody>
          <a:bodyPr/>
          <a:lstStyle/>
          <a:p>
            <a:r>
              <a:rPr lang="en-GB" dirty="0"/>
              <a:t>Locating Data: </a:t>
            </a:r>
            <a:r>
              <a:rPr lang="en-GB" dirty="0" err="1"/>
              <a:t>loc</a:t>
            </a:r>
            <a:r>
              <a:rPr lang="en-GB" dirty="0"/>
              <a:t> &amp; </a:t>
            </a:r>
            <a:r>
              <a:rPr lang="en-GB" dirty="0" err="1"/>
              <a:t>iloc</a:t>
            </a:r>
            <a:endParaRPr lang="en-GB" dirty="0"/>
          </a:p>
        </p:txBody>
      </p:sp>
      <p:sp>
        <p:nvSpPr>
          <p:cNvPr id="3" name="Content Placeholder 2">
            <a:extLst>
              <a:ext uri="{FF2B5EF4-FFF2-40B4-BE49-F238E27FC236}">
                <a16:creationId xmlns:a16="http://schemas.microsoft.com/office/drawing/2014/main" id="{8B15A3A1-A210-4619-A0ED-A29608F18821}"/>
              </a:ext>
            </a:extLst>
          </p:cNvPr>
          <p:cNvSpPr>
            <a:spLocks noGrp="1"/>
          </p:cNvSpPr>
          <p:nvPr>
            <p:ph sz="half" idx="1"/>
          </p:nvPr>
        </p:nvSpPr>
        <p:spPr/>
        <p:txBody>
          <a:bodyPr/>
          <a:lstStyle/>
          <a:p>
            <a:r>
              <a:rPr lang="en-GB" dirty="0"/>
              <a:t>When dealing with </a:t>
            </a:r>
            <a:r>
              <a:rPr lang="en-GB" dirty="0" err="1"/>
              <a:t>DataFrames</a:t>
            </a:r>
            <a:r>
              <a:rPr lang="en-GB" dirty="0"/>
              <a:t>, </a:t>
            </a:r>
            <a:r>
              <a:rPr lang="en-GB" dirty="0" err="1"/>
              <a:t>loc</a:t>
            </a:r>
            <a:r>
              <a:rPr lang="en-GB" dirty="0"/>
              <a:t> and </a:t>
            </a:r>
            <a:r>
              <a:rPr lang="en-GB" dirty="0" err="1"/>
              <a:t>iloc</a:t>
            </a:r>
            <a:r>
              <a:rPr lang="en-GB" dirty="0"/>
              <a:t> take two indices instead of one</a:t>
            </a:r>
          </a:p>
          <a:p>
            <a:r>
              <a:rPr lang="en-GB" dirty="0"/>
              <a:t>The </a:t>
            </a:r>
            <a:r>
              <a:rPr lang="en-GB" i="1" dirty="0"/>
              <a:t>first </a:t>
            </a:r>
            <a:r>
              <a:rPr lang="en-GB" dirty="0"/>
              <a:t>indexes the </a:t>
            </a:r>
            <a:r>
              <a:rPr lang="en-GB" i="1" dirty="0"/>
              <a:t>rows</a:t>
            </a:r>
            <a:r>
              <a:rPr lang="en-GB" dirty="0"/>
              <a:t> and the </a:t>
            </a:r>
            <a:r>
              <a:rPr lang="en-GB" i="1" dirty="0"/>
              <a:t>second</a:t>
            </a:r>
            <a:r>
              <a:rPr lang="en-GB" dirty="0"/>
              <a:t> indexes the </a:t>
            </a:r>
            <a:r>
              <a:rPr lang="en-GB" i="1" dirty="0"/>
              <a:t>columns </a:t>
            </a:r>
            <a:r>
              <a:rPr lang="en-GB" dirty="0"/>
              <a:t>of the </a:t>
            </a:r>
            <a:r>
              <a:rPr lang="en-GB" dirty="0" err="1"/>
              <a:t>DataFrame</a:t>
            </a:r>
            <a:endParaRPr lang="en-GB" dirty="0"/>
          </a:p>
          <a:p>
            <a:r>
              <a:rPr lang="en-GB" dirty="0"/>
              <a:t>Again </a:t>
            </a:r>
            <a:r>
              <a:rPr lang="en-GB" sz="1800" dirty="0" err="1">
                <a:latin typeface="Consolas" panose="020B0609020204030204" pitchFamily="49" charset="0"/>
              </a:rPr>
              <a:t>iloc</a:t>
            </a:r>
            <a:r>
              <a:rPr lang="en-GB" dirty="0"/>
              <a:t> is the implicit integer indexing and the end of slicing is exclusive</a:t>
            </a:r>
          </a:p>
          <a:p>
            <a:r>
              <a:rPr lang="en-GB" dirty="0"/>
              <a:t>And </a:t>
            </a:r>
            <a:r>
              <a:rPr lang="en-GB" sz="1800" dirty="0" err="1">
                <a:latin typeface="Consolas" panose="020B0609020204030204" pitchFamily="49" charset="0"/>
              </a:rPr>
              <a:t>loc</a:t>
            </a:r>
            <a:r>
              <a:rPr lang="en-GB" dirty="0"/>
              <a:t> is the explicit indexing and the end of slicing is inclusive</a:t>
            </a:r>
          </a:p>
          <a:p>
            <a:r>
              <a:rPr lang="en-GB" dirty="0"/>
              <a:t>This way we can also access single rows</a:t>
            </a:r>
          </a:p>
          <a:p>
            <a:r>
              <a:rPr lang="en-GB" dirty="0"/>
              <a:t>And again: </a:t>
            </a:r>
            <a:r>
              <a:rPr lang="en-GB" sz="2400" b="1" dirty="0"/>
              <a:t>Always use </a:t>
            </a:r>
            <a:r>
              <a:rPr lang="en-GB" sz="2400" b="1" dirty="0" err="1"/>
              <a:t>loc</a:t>
            </a:r>
            <a:r>
              <a:rPr lang="en-GB" sz="2400" b="1" dirty="0"/>
              <a:t> and </a:t>
            </a:r>
            <a:r>
              <a:rPr lang="en-GB" sz="2400" b="1" dirty="0" err="1"/>
              <a:t>iloc</a:t>
            </a:r>
            <a:r>
              <a:rPr lang="en-GB" sz="2400" b="1" dirty="0"/>
              <a:t>!</a:t>
            </a:r>
            <a:endParaRPr lang="en-GB" b="1" dirty="0"/>
          </a:p>
        </p:txBody>
      </p:sp>
      <p:sp>
        <p:nvSpPr>
          <p:cNvPr id="4" name="Content Placeholder 3">
            <a:extLst>
              <a:ext uri="{FF2B5EF4-FFF2-40B4-BE49-F238E27FC236}">
                <a16:creationId xmlns:a16="http://schemas.microsoft.com/office/drawing/2014/main" id="{A18DEE59-CBD3-4B94-AD17-3D3F195644CC}"/>
              </a:ext>
            </a:extLst>
          </p:cNvPr>
          <p:cNvSpPr>
            <a:spLocks noGrp="1"/>
          </p:cNvSpPr>
          <p:nvPr>
            <p:ph sz="half" idx="2"/>
          </p:nvPr>
        </p:nvSpPr>
        <p:spPr/>
        <p:txBody>
          <a:bodyPr>
            <a:normAutofit/>
          </a:bodyPr>
          <a:lstStyle/>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iloc</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1</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3</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AB6526"/>
                </a:solidFill>
                <a:latin typeface="Consolas" panose="020B0609020204030204" pitchFamily="49" charset="0"/>
              </a:rPr>
              <a:t>2</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loc</a:t>
            </a:r>
            <a:r>
              <a:rPr lang="en-GB" sz="1200" dirty="0">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France</a:t>
            </a:r>
            <a:r>
              <a:rPr lang="en-GB" sz="1200" dirty="0" err="1">
                <a:solidFill>
                  <a:srgbClr val="777777"/>
                </a:solidFill>
                <a:latin typeface="Consolas" panose="020B0609020204030204" pitchFamily="49" charset="0"/>
              </a:rPr>
              <a:t>':'</a:t>
            </a:r>
            <a:r>
              <a:rPr lang="en-GB" sz="1200" dirty="0" err="1">
                <a:solidFill>
                  <a:srgbClr val="448C27"/>
                </a:solidFill>
                <a:latin typeface="Consolas" panose="020B0609020204030204" pitchFamily="49" charset="0"/>
              </a:rPr>
              <a:t>Sweden</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area</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"\n")</a:t>
            </a:r>
          </a:p>
          <a:p>
            <a:r>
              <a:rPr lang="en-GB" sz="1200" b="1" dirty="0">
                <a:solidFill>
                  <a:srgbClr val="AA3731"/>
                </a:solidFill>
                <a:latin typeface="Consolas" panose="020B0609020204030204" pitchFamily="49" charset="0"/>
              </a:rPr>
              <a:t>print</a:t>
            </a:r>
            <a:r>
              <a:rPr lang="en-GB" sz="1200" dirty="0">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df</a:t>
            </a:r>
            <a:r>
              <a:rPr lang="en-GB" sz="1200" dirty="0" err="1">
                <a:solidFill>
                  <a:srgbClr val="777777"/>
                </a:solidFill>
                <a:latin typeface="Consolas" panose="020B0609020204030204" pitchFamily="49" charset="0"/>
              </a:rPr>
              <a:t>.</a:t>
            </a:r>
            <a:r>
              <a:rPr lang="en-GB" sz="1200" dirty="0" err="1">
                <a:solidFill>
                  <a:srgbClr val="333333"/>
                </a:solidFill>
                <a:latin typeface="Consolas" panose="020B0609020204030204" pitchFamily="49" charset="0"/>
              </a:rPr>
              <a:t>loc</a:t>
            </a:r>
            <a:r>
              <a:rPr lang="en-GB" sz="1200" dirty="0">
                <a:solidFill>
                  <a:srgbClr val="777777"/>
                </a:solidFill>
                <a:latin typeface="Consolas" panose="020B0609020204030204" pitchFamily="49" charset="0"/>
              </a:rPr>
              <a:t>['</a:t>
            </a:r>
            <a:r>
              <a:rPr lang="en-GB" sz="1200" dirty="0">
                <a:solidFill>
                  <a:srgbClr val="448C27"/>
                </a:solidFill>
                <a:latin typeface="Consolas" panose="020B0609020204030204" pitchFamily="49" charset="0"/>
              </a:rPr>
              <a:t>UK</a:t>
            </a:r>
            <a:r>
              <a:rPr lang="en-GB" sz="1200" dirty="0">
                <a:solidFill>
                  <a:srgbClr val="777777"/>
                </a:solidFill>
                <a:latin typeface="Consolas" panose="020B0609020204030204" pitchFamily="49" charset="0"/>
              </a:rPr>
              <a:t>',</a:t>
            </a:r>
            <a:r>
              <a:rPr lang="en-GB" sz="1200" dirty="0">
                <a:solidFill>
                  <a:srgbClr val="333333"/>
                </a:solidFill>
                <a:latin typeface="Consolas" panose="020B0609020204030204" pitchFamily="49" charset="0"/>
              </a:rPr>
              <a:t> </a:t>
            </a:r>
            <a:r>
              <a:rPr lang="en-GB" sz="1200" dirty="0">
                <a:solidFill>
                  <a:srgbClr val="777777"/>
                </a:solidFill>
                <a:latin typeface="Consolas" panose="020B0609020204030204" pitchFamily="49" charset="0"/>
              </a:rPr>
              <a:t>:])</a:t>
            </a:r>
            <a:endParaRPr lang="en-GB" sz="1200" dirty="0">
              <a:solidFill>
                <a:srgbClr val="333333"/>
              </a:solidFill>
              <a:latin typeface="Consolas" panose="020B0609020204030204" pitchFamily="49" charset="0"/>
            </a:endParaRPr>
          </a:p>
          <a:p>
            <a:endParaRPr lang="en-GB" sz="1200" dirty="0">
              <a:latin typeface="Consolas" panose="020B0609020204030204" pitchFamily="49" charset="0"/>
            </a:endParaRPr>
          </a:p>
          <a:p>
            <a:endParaRPr lang="en-GB" sz="1200" dirty="0">
              <a:latin typeface="Consolas" panose="020B0609020204030204" pitchFamily="49" charset="0"/>
            </a:endParaRPr>
          </a:p>
          <a:p>
            <a:r>
              <a:rPr lang="en-GB" sz="1200" i="1" dirty="0">
                <a:latin typeface="Consolas" panose="020B0609020204030204" pitchFamily="49" charset="0"/>
              </a:rPr>
              <a:t>Output:</a:t>
            </a:r>
          </a:p>
          <a:p>
            <a:r>
              <a:rPr lang="en-GB" sz="1200" dirty="0">
                <a:latin typeface="Consolas" panose="020B0609020204030204" pitchFamily="49" charset="0"/>
              </a:rPr>
              <a:t>        population    area</a:t>
            </a:r>
          </a:p>
          <a:p>
            <a:r>
              <a:rPr lang="en-GB" sz="1200" dirty="0">
                <a:latin typeface="Consolas" panose="020B0609020204030204" pitchFamily="49" charset="0"/>
              </a:rPr>
              <a:t>France    67210000  643801</a:t>
            </a:r>
          </a:p>
          <a:p>
            <a:r>
              <a:rPr lang="en-GB" sz="1200" dirty="0">
                <a:latin typeface="Consolas" panose="020B0609020204030204" pitchFamily="49" charset="0"/>
              </a:rPr>
              <a:t>UK        64100000  243610</a:t>
            </a:r>
          </a:p>
          <a:p>
            <a:r>
              <a:rPr lang="en-GB" sz="1200" dirty="0">
                <a:latin typeface="Consolas" panose="020B0609020204030204" pitchFamily="49" charset="0"/>
              </a:rPr>
              <a:t>        population    area</a:t>
            </a:r>
          </a:p>
          <a:p>
            <a:r>
              <a:rPr lang="en-GB" sz="1200" dirty="0">
                <a:latin typeface="Consolas" panose="020B0609020204030204" pitchFamily="49" charset="0"/>
              </a:rPr>
              <a:t>France    67210000  643801</a:t>
            </a:r>
          </a:p>
          <a:p>
            <a:r>
              <a:rPr lang="en-GB" sz="1200" dirty="0">
                <a:latin typeface="Consolas" panose="020B0609020204030204" pitchFamily="49" charset="0"/>
              </a:rPr>
              <a:t>UK        64100000  243610</a:t>
            </a:r>
          </a:p>
          <a:p>
            <a:r>
              <a:rPr lang="en-GB" sz="1200" dirty="0">
                <a:latin typeface="Consolas" panose="020B0609020204030204" pitchFamily="49" charset="0"/>
              </a:rPr>
              <a:t>Sweden    10004962  449964</a:t>
            </a:r>
          </a:p>
          <a:p>
            <a:endParaRPr lang="en-GB" sz="1200" dirty="0">
              <a:latin typeface="Consolas" panose="020B0609020204030204" pitchFamily="49" charset="0"/>
            </a:endParaRPr>
          </a:p>
          <a:p>
            <a:r>
              <a:rPr lang="en-GB" sz="1200" dirty="0">
                <a:latin typeface="Consolas" panose="020B0609020204030204" pitchFamily="49" charset="0"/>
              </a:rPr>
              <a:t>population    64100000</a:t>
            </a:r>
          </a:p>
          <a:p>
            <a:r>
              <a:rPr lang="en-GB" sz="1200" dirty="0">
                <a:latin typeface="Consolas" panose="020B0609020204030204" pitchFamily="49" charset="0"/>
              </a:rPr>
              <a:t>area            243610</a:t>
            </a:r>
          </a:p>
          <a:p>
            <a:r>
              <a:rPr lang="en-GB" sz="1200" dirty="0">
                <a:latin typeface="Consolas" panose="020B0609020204030204" pitchFamily="49" charset="0"/>
              </a:rPr>
              <a:t>Name: UK, </a:t>
            </a:r>
            <a:r>
              <a:rPr lang="en-GB" sz="1200" dirty="0" err="1">
                <a:latin typeface="Consolas" panose="020B0609020204030204" pitchFamily="49" charset="0"/>
              </a:rPr>
              <a:t>dtype</a:t>
            </a:r>
            <a:r>
              <a:rPr lang="en-GB" sz="1200" dirty="0">
                <a:latin typeface="Consolas" panose="020B0609020204030204" pitchFamily="49" charset="0"/>
              </a:rPr>
              <a:t>: int64</a:t>
            </a:r>
          </a:p>
        </p:txBody>
      </p:sp>
      <p:sp>
        <p:nvSpPr>
          <p:cNvPr id="5" name="Slide Number Placeholder 4">
            <a:extLst>
              <a:ext uri="{FF2B5EF4-FFF2-40B4-BE49-F238E27FC236}">
                <a16:creationId xmlns:a16="http://schemas.microsoft.com/office/drawing/2014/main" id="{F559CBBA-8A9C-443E-ABE3-486E873A2EDB}"/>
              </a:ext>
            </a:extLst>
          </p:cNvPr>
          <p:cNvSpPr>
            <a:spLocks noGrp="1"/>
          </p:cNvSpPr>
          <p:nvPr>
            <p:ph type="sldNum" sz="quarter" idx="12"/>
          </p:nvPr>
        </p:nvSpPr>
        <p:spPr/>
        <p:txBody>
          <a:bodyPr/>
          <a:lstStyle/>
          <a:p>
            <a:fld id="{89C4E583-6443-4199-AF95-A2ECCC288D48}" type="slidenum">
              <a:rPr lang="en-GB" smtClean="0"/>
              <a:t>76</a:t>
            </a:fld>
            <a:endParaRPr lang="en-GB"/>
          </a:p>
        </p:txBody>
      </p:sp>
    </p:spTree>
    <p:extLst>
      <p:ext uri="{BB962C8B-B14F-4D97-AF65-F5344CB8AC3E}">
        <p14:creationId xmlns:p14="http://schemas.microsoft.com/office/powerpoint/2010/main" val="50823328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7B8D6E-88F2-4A2C-9E56-8128D0C34DE6}"/>
              </a:ext>
            </a:extLst>
          </p:cNvPr>
          <p:cNvSpPr>
            <a:spLocks noGrp="1"/>
          </p:cNvSpPr>
          <p:nvPr>
            <p:ph type="title"/>
          </p:nvPr>
        </p:nvSpPr>
        <p:spPr/>
        <p:txBody>
          <a:bodyPr/>
          <a:lstStyle/>
          <a:p>
            <a:r>
              <a:rPr lang="en-GB" dirty="0"/>
              <a:t>Boolean Indexing</a:t>
            </a:r>
          </a:p>
        </p:txBody>
      </p:sp>
      <p:sp>
        <p:nvSpPr>
          <p:cNvPr id="3" name="Content Placeholder 2">
            <a:extLst>
              <a:ext uri="{FF2B5EF4-FFF2-40B4-BE49-F238E27FC236}">
                <a16:creationId xmlns:a16="http://schemas.microsoft.com/office/drawing/2014/main" id="{2A410318-8812-4014-A283-B04526C9FBAF}"/>
              </a:ext>
            </a:extLst>
          </p:cNvPr>
          <p:cNvSpPr>
            <a:spLocks noGrp="1"/>
          </p:cNvSpPr>
          <p:nvPr>
            <p:ph sz="half" idx="1"/>
          </p:nvPr>
        </p:nvSpPr>
        <p:spPr/>
        <p:txBody>
          <a:bodyPr>
            <a:normAutofit lnSpcReduction="10000"/>
          </a:bodyPr>
          <a:lstStyle/>
          <a:p>
            <a:r>
              <a:rPr lang="en-GB" dirty="0"/>
              <a:t>You can create a mask to only select cells that fit a certain criteria</a:t>
            </a:r>
          </a:p>
          <a:p>
            <a:r>
              <a:rPr lang="en-GB" dirty="0"/>
              <a:t>This way you can easily and controlled update or delete values</a:t>
            </a:r>
          </a:p>
          <a:p>
            <a:r>
              <a:rPr lang="en-GB" dirty="0"/>
              <a:t>This is also useful to extract a subset of your Data</a:t>
            </a:r>
          </a:p>
        </p:txBody>
      </p:sp>
      <p:sp>
        <p:nvSpPr>
          <p:cNvPr id="4" name="Content Placeholder 3">
            <a:extLst>
              <a:ext uri="{FF2B5EF4-FFF2-40B4-BE49-F238E27FC236}">
                <a16:creationId xmlns:a16="http://schemas.microsoft.com/office/drawing/2014/main" id="{C7ADA375-44C7-46DD-B3FA-A204A8D017E5}"/>
              </a:ext>
            </a:extLst>
          </p:cNvPr>
          <p:cNvSpPr>
            <a:spLocks noGrp="1"/>
          </p:cNvSpPr>
          <p:nvPr>
            <p:ph sz="half" idx="2"/>
          </p:nvPr>
        </p:nvSpPr>
        <p:spPr/>
        <p:txBody>
          <a:bodyPr>
            <a:normAutofit lnSpcReduction="10000"/>
          </a:bodyPr>
          <a:lstStyle/>
          <a:p>
            <a:r>
              <a:rPr lang="en-GB" b="1" dirty="0">
                <a:solidFill>
                  <a:srgbClr val="AA3731"/>
                </a:solidFill>
                <a:latin typeface="Consolas" panose="020B0609020204030204" pitchFamily="49" charset="0"/>
              </a:rPr>
              <a:t>print</a:t>
            </a:r>
            <a:r>
              <a:rPr lang="en-GB" dirty="0">
                <a:solidFill>
                  <a:srgbClr val="777777"/>
                </a:solidFill>
                <a:latin typeface="Consolas" panose="020B0609020204030204" pitchFamily="49" charset="0"/>
              </a:rPr>
              <a:t>(</a:t>
            </a:r>
            <a:r>
              <a:rPr lang="en-GB" dirty="0">
                <a:solidFill>
                  <a:srgbClr val="333333"/>
                </a:solidFill>
                <a:latin typeface="Consolas" panose="020B0609020204030204" pitchFamily="49" charset="0"/>
              </a:rPr>
              <a:t>df</a:t>
            </a:r>
            <a:r>
              <a:rPr lang="en-GB" dirty="0">
                <a:solidFill>
                  <a:srgbClr val="777777"/>
                </a:solidFill>
                <a:latin typeface="Consolas" panose="020B0609020204030204" pitchFamily="49" charset="0"/>
              </a:rPr>
              <a:t>['</a:t>
            </a:r>
            <a:r>
              <a:rPr lang="en-GB" dirty="0">
                <a:solidFill>
                  <a:srgbClr val="448C27"/>
                </a:solidFill>
                <a:latin typeface="Consolas" panose="020B0609020204030204" pitchFamily="49" charset="0"/>
              </a:rPr>
              <a:t>area</a:t>
            </a:r>
            <a:r>
              <a:rPr lang="en-GB" dirty="0">
                <a:solidFill>
                  <a:srgbClr val="777777"/>
                </a:solidFill>
                <a:latin typeface="Consolas" panose="020B0609020204030204" pitchFamily="49" charset="0"/>
              </a:rPr>
              <a:t>']</a:t>
            </a:r>
            <a:r>
              <a:rPr lang="en-GB" dirty="0">
                <a:solidFill>
                  <a:srgbClr val="333333"/>
                </a:solidFill>
                <a:latin typeface="Consolas" panose="020B0609020204030204" pitchFamily="49" charset="0"/>
              </a:rPr>
              <a:t> </a:t>
            </a:r>
            <a:r>
              <a:rPr lang="en-GB" dirty="0">
                <a:solidFill>
                  <a:srgbClr val="777777"/>
                </a:solidFill>
                <a:latin typeface="Consolas" panose="020B0609020204030204" pitchFamily="49" charset="0"/>
              </a:rPr>
              <a:t>&gt;</a:t>
            </a:r>
            <a:r>
              <a:rPr lang="en-GB" dirty="0">
                <a:solidFill>
                  <a:srgbClr val="333333"/>
                </a:solidFill>
                <a:latin typeface="Consolas" panose="020B0609020204030204" pitchFamily="49" charset="0"/>
              </a:rPr>
              <a:t> </a:t>
            </a:r>
            <a:r>
              <a:rPr lang="en-GB" dirty="0">
                <a:solidFill>
                  <a:srgbClr val="AB6526"/>
                </a:solidFill>
                <a:latin typeface="Consolas" panose="020B0609020204030204" pitchFamily="49" charset="0"/>
              </a:rPr>
              <a:t>400000</a:t>
            </a:r>
            <a:r>
              <a:rPr lang="en-GB" dirty="0">
                <a:solidFill>
                  <a:srgbClr val="777777"/>
                </a:solidFill>
                <a:latin typeface="Consolas" panose="020B0609020204030204" pitchFamily="49" charset="0"/>
              </a:rPr>
              <a:t>)</a:t>
            </a:r>
            <a:endParaRPr lang="en-GB" dirty="0">
              <a:solidFill>
                <a:srgbClr val="333333"/>
              </a:solidFill>
              <a:latin typeface="Consolas" panose="020B0609020204030204" pitchFamily="49" charset="0"/>
            </a:endParaRPr>
          </a:p>
          <a:p>
            <a:r>
              <a:rPr lang="en-GB" b="1" dirty="0">
                <a:solidFill>
                  <a:srgbClr val="AA3731"/>
                </a:solidFill>
                <a:latin typeface="Consolas" panose="020B0609020204030204" pitchFamily="49" charset="0"/>
              </a:rPr>
              <a:t>print</a:t>
            </a:r>
            <a:r>
              <a:rPr lang="en-GB" dirty="0">
                <a:solidFill>
                  <a:srgbClr val="777777"/>
                </a:solidFill>
                <a:latin typeface="Consolas" panose="020B0609020204030204" pitchFamily="49" charset="0"/>
              </a:rPr>
              <a:t>(</a:t>
            </a:r>
            <a:r>
              <a:rPr lang="en-GB" dirty="0">
                <a:solidFill>
                  <a:srgbClr val="333333"/>
                </a:solidFill>
                <a:latin typeface="Consolas" panose="020B0609020204030204" pitchFamily="49" charset="0"/>
              </a:rPr>
              <a:t>df</a:t>
            </a:r>
            <a:r>
              <a:rPr lang="en-GB" dirty="0">
                <a:solidFill>
                  <a:srgbClr val="777777"/>
                </a:solidFill>
                <a:latin typeface="Consolas" panose="020B0609020204030204" pitchFamily="49" charset="0"/>
              </a:rPr>
              <a:t>[</a:t>
            </a:r>
            <a:r>
              <a:rPr lang="en-GB" dirty="0">
                <a:solidFill>
                  <a:srgbClr val="333333"/>
                </a:solidFill>
                <a:latin typeface="Consolas" panose="020B0609020204030204" pitchFamily="49" charset="0"/>
              </a:rPr>
              <a:t>df</a:t>
            </a:r>
            <a:r>
              <a:rPr lang="en-GB" dirty="0">
                <a:solidFill>
                  <a:srgbClr val="777777"/>
                </a:solidFill>
                <a:latin typeface="Consolas" panose="020B0609020204030204" pitchFamily="49" charset="0"/>
              </a:rPr>
              <a:t>['</a:t>
            </a:r>
            <a:r>
              <a:rPr lang="en-GB" dirty="0">
                <a:solidFill>
                  <a:srgbClr val="448C27"/>
                </a:solidFill>
                <a:latin typeface="Consolas" panose="020B0609020204030204" pitchFamily="49" charset="0"/>
              </a:rPr>
              <a:t>area</a:t>
            </a:r>
            <a:r>
              <a:rPr lang="en-GB" dirty="0">
                <a:solidFill>
                  <a:srgbClr val="777777"/>
                </a:solidFill>
                <a:latin typeface="Consolas" panose="020B0609020204030204" pitchFamily="49" charset="0"/>
              </a:rPr>
              <a:t>']</a:t>
            </a:r>
            <a:r>
              <a:rPr lang="en-GB" dirty="0">
                <a:solidFill>
                  <a:srgbClr val="333333"/>
                </a:solidFill>
                <a:latin typeface="Consolas" panose="020B0609020204030204" pitchFamily="49" charset="0"/>
              </a:rPr>
              <a:t> </a:t>
            </a:r>
            <a:r>
              <a:rPr lang="en-GB" dirty="0">
                <a:solidFill>
                  <a:srgbClr val="777777"/>
                </a:solidFill>
                <a:latin typeface="Consolas" panose="020B0609020204030204" pitchFamily="49" charset="0"/>
              </a:rPr>
              <a:t>&gt;</a:t>
            </a:r>
            <a:r>
              <a:rPr lang="en-GB" dirty="0">
                <a:solidFill>
                  <a:srgbClr val="333333"/>
                </a:solidFill>
                <a:latin typeface="Consolas" panose="020B0609020204030204" pitchFamily="49" charset="0"/>
              </a:rPr>
              <a:t> </a:t>
            </a:r>
            <a:r>
              <a:rPr lang="en-GB" dirty="0">
                <a:solidFill>
                  <a:srgbClr val="AB6526"/>
                </a:solidFill>
                <a:latin typeface="Consolas" panose="020B0609020204030204" pitchFamily="49" charset="0"/>
              </a:rPr>
              <a:t>400000</a:t>
            </a:r>
            <a:r>
              <a:rPr lang="en-GB" dirty="0">
                <a:solidFill>
                  <a:srgbClr val="777777"/>
                </a:solidFill>
                <a:latin typeface="Consolas" panose="020B0609020204030204" pitchFamily="49" charset="0"/>
              </a:rPr>
              <a:t>])</a:t>
            </a:r>
            <a:endParaRPr lang="en-GB" dirty="0">
              <a:solidFill>
                <a:srgbClr val="333333"/>
              </a:solidFill>
              <a:latin typeface="Consolas" panose="020B0609020204030204" pitchFamily="49" charset="0"/>
            </a:endParaRPr>
          </a:p>
          <a:p>
            <a:endParaRPr lang="en-GB" dirty="0">
              <a:latin typeface="Consolas" panose="020B0609020204030204" pitchFamily="49" charset="0"/>
            </a:endParaRPr>
          </a:p>
          <a:p>
            <a:endParaRPr lang="en-GB" dirty="0">
              <a:latin typeface="Consolas" panose="020B0609020204030204" pitchFamily="49" charset="0"/>
            </a:endParaRPr>
          </a:p>
          <a:p>
            <a:r>
              <a:rPr lang="en-GB" i="1" dirty="0">
                <a:latin typeface="Consolas" panose="020B0609020204030204" pitchFamily="49" charset="0"/>
              </a:rPr>
              <a:t>Output:</a:t>
            </a:r>
          </a:p>
          <a:p>
            <a:r>
              <a:rPr lang="en-GB" dirty="0">
                <a:latin typeface="Consolas" panose="020B0609020204030204" pitchFamily="49" charset="0"/>
              </a:rPr>
              <a:t>Germany    False</a:t>
            </a:r>
          </a:p>
          <a:p>
            <a:r>
              <a:rPr lang="en-GB" dirty="0">
                <a:latin typeface="Consolas" panose="020B0609020204030204" pitchFamily="49" charset="0"/>
              </a:rPr>
              <a:t>France      True</a:t>
            </a:r>
          </a:p>
          <a:p>
            <a:r>
              <a:rPr lang="en-GB" dirty="0">
                <a:latin typeface="Consolas" panose="020B0609020204030204" pitchFamily="49" charset="0"/>
              </a:rPr>
              <a:t>UK         False</a:t>
            </a:r>
          </a:p>
          <a:p>
            <a:r>
              <a:rPr lang="en-GB" dirty="0">
                <a:latin typeface="Consolas" panose="020B0609020204030204" pitchFamily="49" charset="0"/>
              </a:rPr>
              <a:t>Sweden      True</a:t>
            </a:r>
          </a:p>
          <a:p>
            <a:r>
              <a:rPr lang="en-GB" dirty="0">
                <a:latin typeface="Consolas" panose="020B0609020204030204" pitchFamily="49" charset="0"/>
              </a:rPr>
              <a:t>Name: area, </a:t>
            </a:r>
            <a:r>
              <a:rPr lang="en-GB" dirty="0" err="1">
                <a:latin typeface="Consolas" panose="020B0609020204030204" pitchFamily="49" charset="0"/>
              </a:rPr>
              <a:t>dtype</a:t>
            </a:r>
            <a:r>
              <a:rPr lang="en-GB" dirty="0">
                <a:latin typeface="Consolas" panose="020B0609020204030204" pitchFamily="49" charset="0"/>
              </a:rPr>
              <a:t>: bool</a:t>
            </a:r>
          </a:p>
          <a:p>
            <a:r>
              <a:rPr lang="en-GB" dirty="0">
                <a:latin typeface="Consolas" panose="020B0609020204030204" pitchFamily="49" charset="0"/>
              </a:rPr>
              <a:t>        population    area</a:t>
            </a:r>
          </a:p>
          <a:p>
            <a:r>
              <a:rPr lang="en-GB" dirty="0">
                <a:latin typeface="Consolas" panose="020B0609020204030204" pitchFamily="49" charset="0"/>
              </a:rPr>
              <a:t>France    67210000  643801</a:t>
            </a:r>
          </a:p>
          <a:p>
            <a:r>
              <a:rPr lang="en-GB" dirty="0">
                <a:latin typeface="Consolas" panose="020B0609020204030204" pitchFamily="49" charset="0"/>
              </a:rPr>
              <a:t>Sweden    10004962  449964</a:t>
            </a:r>
          </a:p>
        </p:txBody>
      </p:sp>
      <p:sp>
        <p:nvSpPr>
          <p:cNvPr id="5" name="Slide Number Placeholder 4">
            <a:extLst>
              <a:ext uri="{FF2B5EF4-FFF2-40B4-BE49-F238E27FC236}">
                <a16:creationId xmlns:a16="http://schemas.microsoft.com/office/drawing/2014/main" id="{BD8D8D5B-7BF4-40CA-AE59-200D42EB817A}"/>
              </a:ext>
            </a:extLst>
          </p:cNvPr>
          <p:cNvSpPr>
            <a:spLocks noGrp="1"/>
          </p:cNvSpPr>
          <p:nvPr>
            <p:ph type="sldNum" sz="quarter" idx="12"/>
          </p:nvPr>
        </p:nvSpPr>
        <p:spPr/>
        <p:txBody>
          <a:bodyPr/>
          <a:lstStyle/>
          <a:p>
            <a:fld id="{89C4E583-6443-4199-AF95-A2ECCC288D48}" type="slidenum">
              <a:rPr lang="en-GB" smtClean="0"/>
              <a:t>77</a:t>
            </a:fld>
            <a:endParaRPr lang="en-GB"/>
          </a:p>
        </p:txBody>
      </p:sp>
    </p:spTree>
    <p:extLst>
      <p:ext uri="{BB962C8B-B14F-4D97-AF65-F5344CB8AC3E}">
        <p14:creationId xmlns:p14="http://schemas.microsoft.com/office/powerpoint/2010/main" val="99541924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49E1648-E30D-4540-AA77-4684E4158B62}"/>
              </a:ext>
            </a:extLst>
          </p:cNvPr>
          <p:cNvSpPr>
            <a:spLocks noGrp="1"/>
          </p:cNvSpPr>
          <p:nvPr>
            <p:ph type="title"/>
          </p:nvPr>
        </p:nvSpPr>
        <p:spPr/>
        <p:txBody>
          <a:bodyPr/>
          <a:lstStyle/>
          <a:p>
            <a:r>
              <a:rPr lang="en-GB" dirty="0"/>
              <a:t>Resources</a:t>
            </a:r>
          </a:p>
        </p:txBody>
      </p:sp>
      <p:sp>
        <p:nvSpPr>
          <p:cNvPr id="7" name="Content Placeholder 6">
            <a:extLst>
              <a:ext uri="{FF2B5EF4-FFF2-40B4-BE49-F238E27FC236}">
                <a16:creationId xmlns:a16="http://schemas.microsoft.com/office/drawing/2014/main" id="{2CF70BC3-7457-446A-8D89-012B94868B14}"/>
              </a:ext>
            </a:extLst>
          </p:cNvPr>
          <p:cNvSpPr>
            <a:spLocks noGrp="1"/>
          </p:cNvSpPr>
          <p:nvPr>
            <p:ph idx="1"/>
          </p:nvPr>
        </p:nvSpPr>
        <p:spPr/>
        <p:txBody>
          <a:bodyPr/>
          <a:lstStyle/>
          <a:p>
            <a:r>
              <a:rPr lang="en-GB" dirty="0"/>
              <a:t>If you want to read up more on Data Science in Python I strongly recommend having a look at “Python Data Science Handbook”</a:t>
            </a:r>
          </a:p>
          <a:p>
            <a:r>
              <a:rPr lang="en-GB" dirty="0"/>
              <a:t>It is a great collection of resources to understand and work with data</a:t>
            </a:r>
          </a:p>
          <a:p>
            <a:pPr lvl="1"/>
            <a:r>
              <a:rPr lang="en-GB" dirty="0"/>
              <a:t>It covers some topics we talked about like NumPy, Matplotlib </a:t>
            </a:r>
            <a:r>
              <a:rPr lang="en-GB"/>
              <a:t>and Pandas</a:t>
            </a:r>
            <a:r>
              <a:rPr lang="en-GB" dirty="0"/>
              <a:t>, but in greater detail</a:t>
            </a:r>
          </a:p>
          <a:p>
            <a:r>
              <a:rPr lang="en-GB" dirty="0"/>
              <a:t>And they provide it for free! In </a:t>
            </a:r>
            <a:r>
              <a:rPr lang="en-GB" dirty="0" err="1"/>
              <a:t>Jupyter</a:t>
            </a:r>
            <a:r>
              <a:rPr lang="en-GB" dirty="0"/>
              <a:t> Notebooks on GitHub</a:t>
            </a:r>
          </a:p>
          <a:p>
            <a:r>
              <a:rPr lang="en-GB" dirty="0">
                <a:hlinkClick r:id="rId2"/>
              </a:rPr>
              <a:t>github.com/jakevdp/PythonDataScienceHandbook/tree/master/notebooks</a:t>
            </a:r>
            <a:endParaRPr lang="en-GB" dirty="0"/>
          </a:p>
          <a:p>
            <a:pPr lvl="1"/>
            <a:r>
              <a:rPr lang="en-GB" dirty="0"/>
              <a:t>Have a look around, and read upon some stuff if you are interested</a:t>
            </a:r>
          </a:p>
        </p:txBody>
      </p:sp>
      <p:sp>
        <p:nvSpPr>
          <p:cNvPr id="5" name="Slide Number Placeholder 4">
            <a:extLst>
              <a:ext uri="{FF2B5EF4-FFF2-40B4-BE49-F238E27FC236}">
                <a16:creationId xmlns:a16="http://schemas.microsoft.com/office/drawing/2014/main" id="{0D389621-EEB1-4950-9E33-B2CCE2F9F372}"/>
              </a:ext>
            </a:extLst>
          </p:cNvPr>
          <p:cNvSpPr>
            <a:spLocks noGrp="1"/>
          </p:cNvSpPr>
          <p:nvPr>
            <p:ph type="sldNum" sz="quarter" idx="12"/>
          </p:nvPr>
        </p:nvSpPr>
        <p:spPr/>
        <p:txBody>
          <a:bodyPr/>
          <a:lstStyle/>
          <a:p>
            <a:fld id="{89C4E583-6443-4199-AF95-A2ECCC288D48}" type="slidenum">
              <a:rPr lang="en-GB" smtClean="0"/>
              <a:t>78</a:t>
            </a:fld>
            <a:endParaRPr lang="en-GB"/>
          </a:p>
        </p:txBody>
      </p:sp>
    </p:spTree>
    <p:extLst>
      <p:ext uri="{BB962C8B-B14F-4D97-AF65-F5344CB8AC3E}">
        <p14:creationId xmlns:p14="http://schemas.microsoft.com/office/powerpoint/2010/main" val="183176695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ED88C-FB0C-406A-9C38-46C8CBF1EA98}"/>
              </a:ext>
            </a:extLst>
          </p:cNvPr>
          <p:cNvSpPr>
            <a:spLocks noGrp="1"/>
          </p:cNvSpPr>
          <p:nvPr>
            <p:ph type="title"/>
          </p:nvPr>
        </p:nvSpPr>
        <p:spPr/>
        <p:txBody>
          <a:bodyPr/>
          <a:lstStyle/>
          <a:p>
            <a:r>
              <a:rPr lang="en-GB" dirty="0"/>
              <a:t>Statistics</a:t>
            </a:r>
          </a:p>
        </p:txBody>
      </p:sp>
      <p:sp>
        <p:nvSpPr>
          <p:cNvPr id="4" name="Slide Number Placeholder 3">
            <a:extLst>
              <a:ext uri="{FF2B5EF4-FFF2-40B4-BE49-F238E27FC236}">
                <a16:creationId xmlns:a16="http://schemas.microsoft.com/office/drawing/2014/main" id="{D005ABF2-3497-4123-9914-D8A397974C83}"/>
              </a:ext>
            </a:extLst>
          </p:cNvPr>
          <p:cNvSpPr>
            <a:spLocks noGrp="1"/>
          </p:cNvSpPr>
          <p:nvPr>
            <p:ph type="sldNum" sz="quarter" idx="12"/>
          </p:nvPr>
        </p:nvSpPr>
        <p:spPr/>
        <p:txBody>
          <a:bodyPr/>
          <a:lstStyle/>
          <a:p>
            <a:fld id="{89C4E583-6443-4199-AF95-A2ECCC288D48}" type="slidenum">
              <a:rPr lang="en-GB" smtClean="0"/>
              <a:t>79</a:t>
            </a:fld>
            <a:endParaRPr lang="en-GB"/>
          </a:p>
        </p:txBody>
      </p:sp>
      <p:sp>
        <p:nvSpPr>
          <p:cNvPr id="5" name="Content Placeholder 4">
            <a:extLst>
              <a:ext uri="{FF2B5EF4-FFF2-40B4-BE49-F238E27FC236}">
                <a16:creationId xmlns:a16="http://schemas.microsoft.com/office/drawing/2014/main" id="{66B2EACC-1379-4C68-B467-349D8352F726}"/>
              </a:ext>
            </a:extLst>
          </p:cNvPr>
          <p:cNvSpPr>
            <a:spLocks noGrp="1"/>
          </p:cNvSpPr>
          <p:nvPr>
            <p:ph idx="1"/>
          </p:nvPr>
        </p:nvSpPr>
        <p:spPr/>
        <p:txBody>
          <a:bodyPr/>
          <a:lstStyle/>
          <a:p>
            <a:r>
              <a:rPr lang="en-GB" dirty="0"/>
              <a:t>Together with the </a:t>
            </a:r>
            <a:r>
              <a:rPr lang="en-GB" dirty="0" err="1"/>
              <a:t>statsmodels</a:t>
            </a:r>
            <a:r>
              <a:rPr lang="en-GB" dirty="0"/>
              <a:t> library, Pandas gets near full R functionality</a:t>
            </a:r>
          </a:p>
          <a:p>
            <a:r>
              <a:rPr lang="en-GB" dirty="0"/>
              <a:t>Including</a:t>
            </a:r>
          </a:p>
          <a:p>
            <a:pPr lvl="1"/>
            <a:r>
              <a:rPr lang="en-GB" dirty="0"/>
              <a:t>Model fitting</a:t>
            </a:r>
          </a:p>
          <a:p>
            <a:pPr lvl="2"/>
            <a:r>
              <a:rPr lang="en-GB" dirty="0"/>
              <a:t>Linear and multiple regression</a:t>
            </a:r>
          </a:p>
          <a:p>
            <a:pPr lvl="1"/>
            <a:r>
              <a:rPr lang="en-GB" dirty="0"/>
              <a:t>Statistical analysis</a:t>
            </a:r>
          </a:p>
          <a:p>
            <a:pPr lvl="1"/>
            <a:r>
              <a:rPr lang="en-GB" dirty="0"/>
              <a:t>Plotting and visual analysis</a:t>
            </a:r>
          </a:p>
          <a:p>
            <a:pPr lvl="1"/>
            <a:r>
              <a:rPr lang="en-GB" dirty="0"/>
              <a:t>And much more</a:t>
            </a:r>
          </a:p>
          <a:p>
            <a:r>
              <a:rPr lang="en-GB" dirty="0"/>
              <a:t>There is nice </a:t>
            </a:r>
            <a:r>
              <a:rPr lang="en-GB" dirty="0" err="1"/>
              <a:t>scipy</a:t>
            </a:r>
            <a:r>
              <a:rPr lang="en-GB" dirty="0"/>
              <a:t> tutorial blog on this:</a:t>
            </a:r>
            <a:br>
              <a:rPr lang="en-GB" dirty="0"/>
            </a:br>
            <a:r>
              <a:rPr lang="en-GB" sz="2000" dirty="0">
                <a:hlinkClick r:id="rId2"/>
              </a:rPr>
              <a:t>www.scipy-lectures.org/packages/statistics/index.html#linear-models-multiple-factors-and-analysis-of-variance</a:t>
            </a:r>
            <a:endParaRPr lang="en-GB" sz="2000" dirty="0"/>
          </a:p>
          <a:p>
            <a:pPr lvl="1"/>
            <a:r>
              <a:rPr lang="en-GB" dirty="0"/>
              <a:t>It is a bit fast paced but still a good reference and/or starting point</a:t>
            </a:r>
          </a:p>
        </p:txBody>
      </p:sp>
      <p:pic>
        <p:nvPicPr>
          <p:cNvPr id="6" name="Picture 5" descr="A picture containing text&#10;&#10;Description generated with high confidence">
            <a:extLst>
              <a:ext uri="{FF2B5EF4-FFF2-40B4-BE49-F238E27FC236}">
                <a16:creationId xmlns:a16="http://schemas.microsoft.com/office/drawing/2014/main" id="{58B226A4-B962-45DD-B05F-BC7FA20FDD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2070" y="2240280"/>
            <a:ext cx="2892650" cy="2688336"/>
          </a:xfrm>
          <a:prstGeom prst="rect">
            <a:avLst/>
          </a:prstGeom>
        </p:spPr>
      </p:pic>
    </p:spTree>
    <p:extLst>
      <p:ext uri="{BB962C8B-B14F-4D97-AF65-F5344CB8AC3E}">
        <p14:creationId xmlns:p14="http://schemas.microsoft.com/office/powerpoint/2010/main" val="3271175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PsychoPy</a:t>
            </a:r>
            <a:endParaRPr lang="en-US" dirty="0"/>
          </a:p>
        </p:txBody>
      </p:sp>
      <p:sp>
        <p:nvSpPr>
          <p:cNvPr id="3" name="Inhaltsplatzhalter 2"/>
          <p:cNvSpPr>
            <a:spLocks noGrp="1"/>
          </p:cNvSpPr>
          <p:nvPr>
            <p:ph idx="1"/>
          </p:nvPr>
        </p:nvSpPr>
        <p:spPr/>
        <p:txBody>
          <a:bodyPr/>
          <a:lstStyle/>
          <a:p>
            <a:r>
              <a:rPr lang="en-US" dirty="0" err="1"/>
              <a:t>PsychoPy</a:t>
            </a:r>
            <a:r>
              <a:rPr lang="en-US" dirty="0"/>
              <a:t> is an open-source library specifically designed for psychology and neuroscience experiments</a:t>
            </a:r>
          </a:p>
          <a:p>
            <a:pPr lvl="1"/>
            <a:r>
              <a:rPr lang="en-US" dirty="0">
                <a:hlinkClick r:id="rId2"/>
              </a:rPr>
              <a:t>http://www.psychopy.org/about/overview.html</a:t>
            </a:r>
            <a:endParaRPr lang="en-US" dirty="0"/>
          </a:p>
          <a:p>
            <a:r>
              <a:rPr lang="en-US" dirty="0"/>
              <a:t>It is the most commonly used experimental psychology library as of now</a:t>
            </a:r>
          </a:p>
          <a:p>
            <a:pPr lvl="1"/>
            <a:r>
              <a:rPr lang="en-US" dirty="0"/>
              <a:t>(probably)</a:t>
            </a:r>
          </a:p>
          <a:p>
            <a:pPr lvl="1"/>
            <a:endParaRPr lang="en-US" dirty="0"/>
          </a:p>
        </p:txBody>
      </p:sp>
      <p:sp>
        <p:nvSpPr>
          <p:cNvPr id="4" name="Foliennummernplatzhalter 3"/>
          <p:cNvSpPr>
            <a:spLocks noGrp="1"/>
          </p:cNvSpPr>
          <p:nvPr>
            <p:ph type="sldNum" sz="quarter" idx="12"/>
          </p:nvPr>
        </p:nvSpPr>
        <p:spPr/>
        <p:txBody>
          <a:bodyPr/>
          <a:lstStyle/>
          <a:p>
            <a:fld id="{89C4E583-6443-4199-AF95-A2ECCC288D48}" type="slidenum">
              <a:rPr lang="en-GB" smtClean="0"/>
              <a:t>8</a:t>
            </a:fld>
            <a:endParaRPr lang="en-GB"/>
          </a:p>
        </p:txBody>
      </p:sp>
    </p:spTree>
    <p:extLst>
      <p:ext uri="{BB962C8B-B14F-4D97-AF65-F5344CB8AC3E}">
        <p14:creationId xmlns:p14="http://schemas.microsoft.com/office/powerpoint/2010/main" val="105378026"/>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5E1C87C-F5E1-4E6F-8053-5EAF46DD02EB}"/>
              </a:ext>
            </a:extLst>
          </p:cNvPr>
          <p:cNvSpPr>
            <a:spLocks noGrp="1"/>
          </p:cNvSpPr>
          <p:nvPr>
            <p:ph type="title"/>
          </p:nvPr>
        </p:nvSpPr>
        <p:spPr/>
        <p:txBody>
          <a:bodyPr/>
          <a:lstStyle/>
          <a:p>
            <a:r>
              <a:rPr lang="de-DE" dirty="0" err="1">
                <a:cs typeface="Calibri Light"/>
              </a:rPr>
              <a:t>Homework</a:t>
            </a:r>
            <a:endParaRPr lang="de-DE" dirty="0" err="1"/>
          </a:p>
        </p:txBody>
      </p:sp>
      <p:sp>
        <p:nvSpPr>
          <p:cNvPr id="3" name="Foliennummernplatzhalter 2">
            <a:extLst>
              <a:ext uri="{FF2B5EF4-FFF2-40B4-BE49-F238E27FC236}">
                <a16:creationId xmlns:a16="http://schemas.microsoft.com/office/drawing/2014/main" id="{D4331B79-3C0B-468B-AAC3-1BB324BB0019}"/>
              </a:ext>
            </a:extLst>
          </p:cNvPr>
          <p:cNvSpPr>
            <a:spLocks noGrp="1"/>
          </p:cNvSpPr>
          <p:nvPr>
            <p:ph type="sldNum" sz="quarter" idx="12"/>
          </p:nvPr>
        </p:nvSpPr>
        <p:spPr/>
        <p:txBody>
          <a:bodyPr/>
          <a:lstStyle/>
          <a:p>
            <a:fld id="{89C4E583-6443-4199-AF95-A2ECCC288D48}" type="slidenum">
              <a:rPr lang="en-GB" smtClean="0"/>
              <a:t>80</a:t>
            </a:fld>
            <a:endParaRPr lang="en-GB"/>
          </a:p>
        </p:txBody>
      </p:sp>
    </p:spTree>
    <p:extLst>
      <p:ext uri="{BB962C8B-B14F-4D97-AF65-F5344CB8AC3E}">
        <p14:creationId xmlns:p14="http://schemas.microsoft.com/office/powerpoint/2010/main" val="53917215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7CC3B20-1423-4261-975C-9115E4E0F6D3}"/>
              </a:ext>
            </a:extLst>
          </p:cNvPr>
          <p:cNvSpPr>
            <a:spLocks noGrp="1"/>
          </p:cNvSpPr>
          <p:nvPr>
            <p:ph type="title"/>
          </p:nvPr>
        </p:nvSpPr>
        <p:spPr/>
        <p:txBody>
          <a:bodyPr/>
          <a:lstStyle/>
          <a:p>
            <a:r>
              <a:rPr lang="en-GB" dirty="0"/>
              <a:t>Experiment!</a:t>
            </a:r>
          </a:p>
        </p:txBody>
      </p:sp>
      <p:sp>
        <p:nvSpPr>
          <p:cNvPr id="5" name="Content Placeholder 4">
            <a:extLst>
              <a:ext uri="{FF2B5EF4-FFF2-40B4-BE49-F238E27FC236}">
                <a16:creationId xmlns:a16="http://schemas.microsoft.com/office/drawing/2014/main" id="{FE0F0F75-87D0-409E-8064-1DC83AC23857}"/>
              </a:ext>
            </a:extLst>
          </p:cNvPr>
          <p:cNvSpPr>
            <a:spLocks noGrp="1"/>
          </p:cNvSpPr>
          <p:nvPr>
            <p:ph idx="1"/>
          </p:nvPr>
        </p:nvSpPr>
        <p:spPr/>
        <p:txBody>
          <a:bodyPr/>
          <a:lstStyle/>
          <a:p>
            <a:r>
              <a:rPr lang="en-GB" dirty="0"/>
              <a:t>This week you will be tasked with creating a small experiment</a:t>
            </a:r>
          </a:p>
          <a:p>
            <a:pPr lvl="1"/>
            <a:endParaRPr lang="en-GB" dirty="0"/>
          </a:p>
          <a:p>
            <a:pPr lvl="1"/>
            <a:r>
              <a:rPr lang="en-GB" dirty="0"/>
              <a:t>Collecting some data</a:t>
            </a:r>
          </a:p>
          <a:p>
            <a:pPr lvl="1"/>
            <a:endParaRPr lang="en-GB" dirty="0"/>
          </a:p>
          <a:p>
            <a:pPr lvl="1"/>
            <a:r>
              <a:rPr lang="en-GB" dirty="0"/>
              <a:t>And plotting / visualising this data</a:t>
            </a:r>
          </a:p>
          <a:p>
            <a:pPr lvl="1"/>
            <a:endParaRPr lang="en-GB" dirty="0"/>
          </a:p>
          <a:p>
            <a:pPr lvl="1"/>
            <a:r>
              <a:rPr lang="en-GB" dirty="0"/>
              <a:t>No worries, there will be more guidelines than usual</a:t>
            </a:r>
          </a:p>
        </p:txBody>
      </p:sp>
      <p:sp>
        <p:nvSpPr>
          <p:cNvPr id="3" name="Slide Number Placeholder 2">
            <a:extLst>
              <a:ext uri="{FF2B5EF4-FFF2-40B4-BE49-F238E27FC236}">
                <a16:creationId xmlns:a16="http://schemas.microsoft.com/office/drawing/2014/main" id="{6E200330-9A37-4C86-980D-687038CD4F82}"/>
              </a:ext>
            </a:extLst>
          </p:cNvPr>
          <p:cNvSpPr>
            <a:spLocks noGrp="1"/>
          </p:cNvSpPr>
          <p:nvPr>
            <p:ph type="sldNum" sz="quarter" idx="12"/>
          </p:nvPr>
        </p:nvSpPr>
        <p:spPr/>
        <p:txBody>
          <a:bodyPr/>
          <a:lstStyle/>
          <a:p>
            <a:fld id="{89C4E583-6443-4199-AF95-A2ECCC288D48}" type="slidenum">
              <a:rPr lang="en-GB" smtClean="0"/>
              <a:t>81</a:t>
            </a:fld>
            <a:endParaRPr lang="en-GB"/>
          </a:p>
        </p:txBody>
      </p:sp>
    </p:spTree>
    <p:extLst>
      <p:ext uri="{BB962C8B-B14F-4D97-AF65-F5344CB8AC3E}">
        <p14:creationId xmlns:p14="http://schemas.microsoft.com/office/powerpoint/2010/main" val="1843244430"/>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E8D012F-BFB5-4128-A622-330EBB65D2D1}"/>
              </a:ext>
            </a:extLst>
          </p:cNvPr>
          <p:cNvSpPr>
            <a:spLocks noGrp="1"/>
          </p:cNvSpPr>
          <p:nvPr>
            <p:ph type="title"/>
          </p:nvPr>
        </p:nvSpPr>
        <p:spPr/>
        <p:txBody>
          <a:bodyPr/>
          <a:lstStyle/>
          <a:p>
            <a:r>
              <a:rPr lang="de-DE" dirty="0">
                <a:cs typeface="Calibri Light"/>
              </a:rPr>
              <a:t>See </a:t>
            </a:r>
            <a:r>
              <a:rPr lang="de-DE" dirty="0" err="1">
                <a:cs typeface="Calibri Light"/>
              </a:rPr>
              <a:t>you</a:t>
            </a:r>
            <a:r>
              <a:rPr lang="de-DE" dirty="0">
                <a:cs typeface="Calibri Light"/>
              </a:rPr>
              <a:t> all </a:t>
            </a:r>
            <a:r>
              <a:rPr lang="de-DE" dirty="0" err="1">
                <a:cs typeface="Calibri Light"/>
              </a:rPr>
              <a:t>next</a:t>
            </a:r>
            <a:r>
              <a:rPr lang="de-DE" dirty="0">
                <a:cs typeface="Calibri Light"/>
              </a:rPr>
              <a:t> </a:t>
            </a:r>
            <a:r>
              <a:rPr lang="de-DE" dirty="0" err="1">
                <a:cs typeface="Calibri Light"/>
              </a:rPr>
              <a:t>week</a:t>
            </a:r>
            <a:r>
              <a:rPr lang="de-DE" dirty="0">
                <a:cs typeface="Calibri Light"/>
              </a:rPr>
              <a:t>!</a:t>
            </a:r>
            <a:endParaRPr lang="de-DE" dirty="0"/>
          </a:p>
        </p:txBody>
      </p:sp>
      <p:sp>
        <p:nvSpPr>
          <p:cNvPr id="3" name="Foliennummernplatzhalter 2">
            <a:extLst>
              <a:ext uri="{FF2B5EF4-FFF2-40B4-BE49-F238E27FC236}">
                <a16:creationId xmlns:a16="http://schemas.microsoft.com/office/drawing/2014/main" id="{69B8F6B4-129B-4C53-8725-3F0CD325A8B2}"/>
              </a:ext>
            </a:extLst>
          </p:cNvPr>
          <p:cNvSpPr>
            <a:spLocks noGrp="1"/>
          </p:cNvSpPr>
          <p:nvPr>
            <p:ph type="sldNum" sz="quarter" idx="12"/>
          </p:nvPr>
        </p:nvSpPr>
        <p:spPr/>
        <p:txBody>
          <a:bodyPr/>
          <a:lstStyle/>
          <a:p>
            <a:fld id="{89C4E583-6443-4199-AF95-A2ECCC288D48}" type="slidenum">
              <a:rPr lang="en-GB" smtClean="0"/>
              <a:t>82</a:t>
            </a:fld>
            <a:endParaRPr lang="en-GB"/>
          </a:p>
        </p:txBody>
      </p:sp>
    </p:spTree>
    <p:extLst>
      <p:ext uri="{BB962C8B-B14F-4D97-AF65-F5344CB8AC3E}">
        <p14:creationId xmlns:p14="http://schemas.microsoft.com/office/powerpoint/2010/main" val="3984016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dirty="0" err="1"/>
              <a:t>PsychoPy</a:t>
            </a:r>
            <a:r>
              <a:rPr lang="en-US" dirty="0"/>
              <a:t> - Builder and Coder</a:t>
            </a:r>
          </a:p>
        </p:txBody>
      </p:sp>
      <p:sp>
        <p:nvSpPr>
          <p:cNvPr id="3" name="Inhaltsplatzhalter 2"/>
          <p:cNvSpPr>
            <a:spLocks noGrp="1"/>
          </p:cNvSpPr>
          <p:nvPr>
            <p:ph idx="1"/>
          </p:nvPr>
        </p:nvSpPr>
        <p:spPr>
          <a:xfrm>
            <a:off x="1089329" y="1893555"/>
            <a:ext cx="5335325" cy="4023360"/>
          </a:xfrm>
        </p:spPr>
        <p:txBody>
          <a:bodyPr>
            <a:normAutofit/>
          </a:bodyPr>
          <a:lstStyle/>
          <a:p>
            <a:r>
              <a:rPr lang="en-US" sz="2000" dirty="0" err="1"/>
              <a:t>PsychoPy</a:t>
            </a:r>
            <a:r>
              <a:rPr lang="en-US" sz="2000" dirty="0"/>
              <a:t> has two interfaces: the </a:t>
            </a:r>
            <a:r>
              <a:rPr lang="en-US" sz="2000" b="1" dirty="0"/>
              <a:t>Builder </a:t>
            </a:r>
            <a:r>
              <a:rPr lang="en-US" sz="2000" dirty="0"/>
              <a:t>and the </a:t>
            </a:r>
            <a:r>
              <a:rPr lang="en-US" sz="2000" b="1" dirty="0"/>
              <a:t>Coder</a:t>
            </a:r>
          </a:p>
          <a:p>
            <a:r>
              <a:rPr lang="en-US" sz="2000" dirty="0"/>
              <a:t>The </a:t>
            </a:r>
            <a:r>
              <a:rPr lang="en-US" sz="2000" i="1" dirty="0"/>
              <a:t>Builder</a:t>
            </a:r>
            <a:r>
              <a:rPr lang="en-US" sz="2000" dirty="0"/>
              <a:t> offers a </a:t>
            </a:r>
            <a:r>
              <a:rPr lang="en-US" sz="2000" b="1" dirty="0"/>
              <a:t>GUI</a:t>
            </a:r>
            <a:r>
              <a:rPr lang="en-US" sz="2000" dirty="0"/>
              <a:t> in which users can plug together their experiments</a:t>
            </a:r>
          </a:p>
          <a:p>
            <a:r>
              <a:rPr lang="en-US" sz="2000" dirty="0"/>
              <a:t>The </a:t>
            </a:r>
            <a:r>
              <a:rPr lang="en-US" sz="2000" i="1" dirty="0"/>
              <a:t>Coder </a:t>
            </a:r>
            <a:r>
              <a:rPr lang="en-US" sz="2000" dirty="0"/>
              <a:t>offers </a:t>
            </a:r>
            <a:r>
              <a:rPr lang="en-US" sz="2000" b="1" dirty="0"/>
              <a:t>packages</a:t>
            </a:r>
            <a:r>
              <a:rPr lang="en-US" sz="2000" dirty="0"/>
              <a:t> we can incorporate into our Python scripts to code the experiments</a:t>
            </a:r>
          </a:p>
          <a:p>
            <a:r>
              <a:rPr lang="en-US" sz="2000" dirty="0"/>
              <a:t>Here, we’re going to focus on the </a:t>
            </a:r>
            <a:r>
              <a:rPr lang="en-US" sz="2000" i="1" dirty="0"/>
              <a:t>Coder</a:t>
            </a:r>
            <a:r>
              <a:rPr lang="en-US" sz="2000" dirty="0"/>
              <a:t>:</a:t>
            </a:r>
          </a:p>
          <a:p>
            <a:pPr lvl="1"/>
            <a:r>
              <a:rPr lang="en-US" sz="1600" dirty="0"/>
              <a:t>It offers more control over the experiments</a:t>
            </a:r>
          </a:p>
          <a:p>
            <a:pPr lvl="1"/>
            <a:r>
              <a:rPr lang="en-US" sz="1600" dirty="0"/>
              <a:t>We’re all pro-coders now that love writing our own code ;)</a:t>
            </a:r>
          </a:p>
        </p:txBody>
      </p:sp>
      <p:sp>
        <p:nvSpPr>
          <p:cNvPr id="4" name="Foliennummernplatzhalter 3"/>
          <p:cNvSpPr>
            <a:spLocks noGrp="1"/>
          </p:cNvSpPr>
          <p:nvPr>
            <p:ph type="sldNum" sz="quarter" idx="12"/>
          </p:nvPr>
        </p:nvSpPr>
        <p:spPr/>
        <p:txBody>
          <a:bodyPr/>
          <a:lstStyle/>
          <a:p>
            <a:fld id="{89C4E583-6443-4199-AF95-A2ECCC288D48}" type="slidenum">
              <a:rPr lang="en-GB" smtClean="0"/>
              <a:t>9</a:t>
            </a:fld>
            <a:endParaRPr lang="en-GB"/>
          </a:p>
        </p:txBody>
      </p:sp>
      <p:pic>
        <p:nvPicPr>
          <p:cNvPr id="1026" name="Picture 2" descr="The Builder view"/>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33501" y="2393342"/>
            <a:ext cx="4764501" cy="3079059"/>
          </a:xfrm>
          <a:prstGeom prst="rect">
            <a:avLst/>
          </a:prstGeom>
          <a:noFill/>
          <a:extLst>
            <a:ext uri="{909E8E84-426E-40DD-AFC4-6F175D3DCCD1}">
              <a14:hiddenFill xmlns:a14="http://schemas.microsoft.com/office/drawing/2010/main">
                <a:solidFill>
                  <a:srgbClr val="FFFFFF"/>
                </a:solidFill>
              </a14:hiddenFill>
            </a:ext>
          </a:extLst>
        </p:spPr>
      </p:pic>
      <p:sp>
        <p:nvSpPr>
          <p:cNvPr id="5" name="Textfeld 4"/>
          <p:cNvSpPr txBox="1"/>
          <p:nvPr/>
        </p:nvSpPr>
        <p:spPr>
          <a:xfrm>
            <a:off x="7423468" y="5502538"/>
            <a:ext cx="3168624" cy="307777"/>
          </a:xfrm>
          <a:prstGeom prst="rect">
            <a:avLst/>
          </a:prstGeom>
          <a:noFill/>
        </p:spPr>
        <p:txBody>
          <a:bodyPr wrap="none" rtlCol="0">
            <a:spAutoFit/>
          </a:bodyPr>
          <a:lstStyle/>
          <a:p>
            <a:r>
              <a:rPr lang="en-US" sz="1400" dirty="0"/>
              <a:t>Builder image taken from official website</a:t>
            </a:r>
          </a:p>
        </p:txBody>
      </p:sp>
    </p:spTree>
    <p:extLst>
      <p:ext uri="{BB962C8B-B14F-4D97-AF65-F5344CB8AC3E}">
        <p14:creationId xmlns:p14="http://schemas.microsoft.com/office/powerpoint/2010/main" val="2060341109"/>
      </p:ext>
    </p:extLst>
  </p:cSld>
  <p:clrMapOvr>
    <a:masterClrMapping/>
  </p:clrMapOvr>
</p:sld>
</file>

<file path=ppt/theme/theme1.xml><?xml version="1.0" encoding="utf-8"?>
<a:theme xmlns:a="http://schemas.openxmlformats.org/drawingml/2006/main" name="PP_Theme">
  <a:themeElements>
    <a:clrScheme name="Custom 1">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36378"/>
      </a:hlink>
      <a:folHlink>
        <a:srgbClr val="E7AA5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10_Time_Space_and_Documentation.pptx" id="{21A3221E-BE76-4806-80CF-6AB82128CC99}" vid="{7B1F3934-D760-477B-9394-835C81950A3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Template>
  <TotalTime>18</TotalTime>
  <Words>9178</Words>
  <Application>Microsoft Office PowerPoint</Application>
  <PresentationFormat>Widescreen</PresentationFormat>
  <Paragraphs>1345</Paragraphs>
  <Slides>82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82</vt:i4>
      </vt:variant>
    </vt:vector>
  </HeadingPairs>
  <TitlesOfParts>
    <vt:vector size="89" baseType="lpstr">
      <vt:lpstr>游ゴシック</vt:lpstr>
      <vt:lpstr>Calibri</vt:lpstr>
      <vt:lpstr>Calibri </vt:lpstr>
      <vt:lpstr>Calibri Light</vt:lpstr>
      <vt:lpstr>Consolas</vt:lpstr>
      <vt:lpstr>Wingdings</vt:lpstr>
      <vt:lpstr>PP_Theme</vt:lpstr>
      <vt:lpstr>Frankenstein’s Python</vt:lpstr>
      <vt:lpstr>Structure</vt:lpstr>
      <vt:lpstr>Python &amp; Neuroscience</vt:lpstr>
      <vt:lpstr>Experiment Frameworks: PsychoPy &amp; Expyriment</vt:lpstr>
      <vt:lpstr>Let’s Build an Experiment</vt:lpstr>
      <vt:lpstr>PsychoPy and Expyriment</vt:lpstr>
      <vt:lpstr>PsychoPy</vt:lpstr>
      <vt:lpstr>PsychoPy</vt:lpstr>
      <vt:lpstr>PsychoPy - Builder and Coder</vt:lpstr>
      <vt:lpstr>PsychoPy - The Coder</vt:lpstr>
      <vt:lpstr>1. PsychoPy – Graphic Surface</vt:lpstr>
      <vt:lpstr>2. PsychoPy - Stimuli</vt:lpstr>
      <vt:lpstr>2. PsychoPy - Stimuli</vt:lpstr>
      <vt:lpstr>2. PsychoPy - Stimuli</vt:lpstr>
      <vt:lpstr>2. PsychoPy - Stimuli</vt:lpstr>
      <vt:lpstr>3. PsychoPy - User Input: waitKeys()</vt:lpstr>
      <vt:lpstr>3. PsychoPy - User Input: Global Keys</vt:lpstr>
      <vt:lpstr>3. PsychoPy - User Input: Putting it Together</vt:lpstr>
      <vt:lpstr>4. PsychoPy – Experiment Procedures</vt:lpstr>
      <vt:lpstr>4. PsychoPy – Experiment Procedures</vt:lpstr>
      <vt:lpstr>4. PsychoPy – Experiment Procedures</vt:lpstr>
      <vt:lpstr>4. PsychoPy – Complete Code</vt:lpstr>
      <vt:lpstr>4. PsychoPy - The Program</vt:lpstr>
      <vt:lpstr>5. PsychoPy - Data Logging</vt:lpstr>
      <vt:lpstr>PsychoPy – Code Structure</vt:lpstr>
      <vt:lpstr>PsychoPy – The Catch</vt:lpstr>
      <vt:lpstr>Expyriment</vt:lpstr>
      <vt:lpstr>Expyriment</vt:lpstr>
      <vt:lpstr>Expyriment - General Structuring</vt:lpstr>
      <vt:lpstr>0. Expyriment – Building the Frame</vt:lpstr>
      <vt:lpstr>1. Expyriment– Graphic Surface</vt:lpstr>
      <vt:lpstr>1. Expyriment– Graphic Surface</vt:lpstr>
      <vt:lpstr>2. Expyriment - Stimuli</vt:lpstr>
      <vt:lpstr>2. Expyriment - Stimuli</vt:lpstr>
      <vt:lpstr>2. Expyriment - Stimuli</vt:lpstr>
      <vt:lpstr>2. Expyriment - Stimuli</vt:lpstr>
      <vt:lpstr>2. Expyriment - Stimuli</vt:lpstr>
      <vt:lpstr>2. Expyriment - Stimuli</vt:lpstr>
      <vt:lpstr>3. Expyriment - User Input - keyboard.wait()</vt:lpstr>
      <vt:lpstr>3. Expyriment - User Input: Global Keys</vt:lpstr>
      <vt:lpstr>3. Expyriment – Code Overview</vt:lpstr>
      <vt:lpstr>4. Expyriment – Experiment Procedures</vt:lpstr>
      <vt:lpstr>4. Expyriment – Complete Code</vt:lpstr>
      <vt:lpstr>4. Expyriment - The Program</vt:lpstr>
      <vt:lpstr>5. Expyriment - Data Logging</vt:lpstr>
      <vt:lpstr>Expyriment – Code Structure</vt:lpstr>
      <vt:lpstr>Structured Data</vt:lpstr>
      <vt:lpstr>Data So Far</vt:lpstr>
      <vt:lpstr>Why Structure Data?</vt:lpstr>
      <vt:lpstr>CSV – What It Is</vt:lpstr>
      <vt:lpstr>CSV – What It Is</vt:lpstr>
      <vt:lpstr>CSV - Advantages</vt:lpstr>
      <vt:lpstr>CSV - Disadvantages</vt:lpstr>
      <vt:lpstr>JSON – What It Is</vt:lpstr>
      <vt:lpstr>JSON – What It Is</vt:lpstr>
      <vt:lpstr>JSON – Advantages</vt:lpstr>
      <vt:lpstr>JSON – Disadvantages</vt:lpstr>
      <vt:lpstr>Image Data – A Short Word</vt:lpstr>
      <vt:lpstr>Honourable Mentions</vt:lpstr>
      <vt:lpstr>Working on Data: Pandas</vt:lpstr>
      <vt:lpstr>Pandas</vt:lpstr>
      <vt:lpstr>Pandas Datatypes: Series</vt:lpstr>
      <vt:lpstr>Pandas Datatypes: Series</vt:lpstr>
      <vt:lpstr>Pandas Datatypes: Dataframes</vt:lpstr>
      <vt:lpstr>Pandas Datatypes: Dataframes</vt:lpstr>
      <vt:lpstr>Pandas Datatypes: Index</vt:lpstr>
      <vt:lpstr>Loading Data</vt:lpstr>
      <vt:lpstr>Working With Data</vt:lpstr>
      <vt:lpstr>Inspecting Data</vt:lpstr>
      <vt:lpstr>Inspecting Data</vt:lpstr>
      <vt:lpstr>Locating Data</vt:lpstr>
      <vt:lpstr>Locating Data: Series</vt:lpstr>
      <vt:lpstr>Locating Data: Series</vt:lpstr>
      <vt:lpstr>Locating Data: loc &amp; iloc</vt:lpstr>
      <vt:lpstr>Locating Data: DataFrame</vt:lpstr>
      <vt:lpstr>Locating Data: loc &amp; iloc</vt:lpstr>
      <vt:lpstr>Boolean Indexing</vt:lpstr>
      <vt:lpstr>Resources</vt:lpstr>
      <vt:lpstr>Statistics</vt:lpstr>
      <vt:lpstr>Homework</vt:lpstr>
      <vt:lpstr>Experiment!</vt:lpstr>
      <vt:lpstr>See you all next week!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Moritz Nipshagen</dc:creator>
  <cp:lastModifiedBy>Mortiz Nipshagen</cp:lastModifiedBy>
  <cp:revision>7</cp:revision>
  <dcterms:created xsi:type="dcterms:W3CDTF">2018-06-18T07:15:14Z</dcterms:created>
  <dcterms:modified xsi:type="dcterms:W3CDTF">2018-06-20T16:39:20Z</dcterms:modified>
</cp:coreProperties>
</file>

<file path=docProps/thumbnail.jpeg>
</file>